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theme/theme15.xml" ContentType="application/vnd.openxmlformats-officedocument.theme+xml"/>
  <Override PartName="/ppt/slideLayouts/slideLayout40.xml" ContentType="application/vnd.openxmlformats-officedocument.presentationml.slideLayout+xml"/>
  <Override PartName="/ppt/theme/theme1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7" r:id="rId3"/>
    <p:sldMasterId id="2147483670" r:id="rId4"/>
    <p:sldMasterId id="2147483673" r:id="rId5"/>
    <p:sldMasterId id="2147483676" r:id="rId6"/>
    <p:sldMasterId id="2147483679" r:id="rId7"/>
    <p:sldMasterId id="2147483682" r:id="rId8"/>
    <p:sldMasterId id="2147483688" r:id="rId9"/>
    <p:sldMasterId id="2147483694" r:id="rId10"/>
    <p:sldMasterId id="2147483700" r:id="rId11"/>
    <p:sldMasterId id="2147483706" r:id="rId12"/>
    <p:sldMasterId id="2147483708" r:id="rId13"/>
    <p:sldMasterId id="2147483710" r:id="rId14"/>
    <p:sldMasterId id="2147483712" r:id="rId15"/>
    <p:sldMasterId id="2147483714" r:id="rId16"/>
  </p:sldMasterIdLst>
  <p:sldIdLst>
    <p:sldId id="260" r:id="rId17"/>
    <p:sldId id="259" r:id="rId18"/>
    <p:sldId id="256" r:id="rId19"/>
    <p:sldId id="258" r:id="rId20"/>
    <p:sldId id="257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A53639-A724-44FF-B7B1-66C837ABDEB9}" v="84" dt="2019-06-27T09:27:52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si Kanner" userId="fbfaaec2-da1d-4f53-84a9-c11c6b4b51a9" providerId="ADAL" clId="{8EA53639-A724-44FF-B7B1-66C837ABDEB9}"/>
    <pc:docChg chg="addSld modSld sldOrd">
      <pc:chgData name="Jussi Kanner" userId="fbfaaec2-da1d-4f53-84a9-c11c6b4b51a9" providerId="ADAL" clId="{8EA53639-A724-44FF-B7B1-66C837ABDEB9}" dt="2019-06-27T09:27:52.240" v="80" actId="1076"/>
      <pc:docMkLst>
        <pc:docMk/>
      </pc:docMkLst>
      <pc:sldChg chg="modSp">
        <pc:chgData name="Jussi Kanner" userId="fbfaaec2-da1d-4f53-84a9-c11c6b4b51a9" providerId="ADAL" clId="{8EA53639-A724-44FF-B7B1-66C837ABDEB9}" dt="2019-06-27T09:27:25.774" v="74" actId="1076"/>
        <pc:sldMkLst>
          <pc:docMk/>
          <pc:sldMk cId="346474259" sldId="256"/>
        </pc:sldMkLst>
        <pc:picChg chg="mod">
          <ac:chgData name="Jussi Kanner" userId="fbfaaec2-da1d-4f53-84a9-c11c6b4b51a9" providerId="ADAL" clId="{8EA53639-A724-44FF-B7B1-66C837ABDEB9}" dt="2019-06-27T09:27:25.774" v="74" actId="1076"/>
          <ac:picMkLst>
            <pc:docMk/>
            <pc:sldMk cId="346474259" sldId="256"/>
            <ac:picMk id="7" creationId="{9EEF6687-BB65-47B3-B409-9A72E260D700}"/>
          </ac:picMkLst>
        </pc:picChg>
      </pc:sldChg>
      <pc:sldChg chg="add ord">
        <pc:chgData name="Jussi Kanner" userId="fbfaaec2-da1d-4f53-84a9-c11c6b4b51a9" providerId="ADAL" clId="{8EA53639-A724-44FF-B7B1-66C837ABDEB9}" dt="2019-06-27T09:18:25.767" v="1"/>
        <pc:sldMkLst>
          <pc:docMk/>
          <pc:sldMk cId="2777735847" sldId="258"/>
        </pc:sldMkLst>
      </pc:sldChg>
      <pc:sldChg chg="addSp modSp add ord">
        <pc:chgData name="Jussi Kanner" userId="fbfaaec2-da1d-4f53-84a9-c11c6b4b51a9" providerId="ADAL" clId="{8EA53639-A724-44FF-B7B1-66C837ABDEB9}" dt="2019-06-27T09:27:52.240" v="80" actId="1076"/>
        <pc:sldMkLst>
          <pc:docMk/>
          <pc:sldMk cId="186003291" sldId="259"/>
        </pc:sldMkLst>
        <pc:spChg chg="mod">
          <ac:chgData name="Jussi Kanner" userId="fbfaaec2-da1d-4f53-84a9-c11c6b4b51a9" providerId="ADAL" clId="{8EA53639-A724-44FF-B7B1-66C837ABDEB9}" dt="2019-06-27T09:20:00.336" v="31" actId="404"/>
          <ac:spMkLst>
            <pc:docMk/>
            <pc:sldMk cId="186003291" sldId="259"/>
            <ac:spMk id="2" creationId="{EDD80953-F558-4955-ABB5-C3810B4E5129}"/>
          </ac:spMkLst>
        </pc:spChg>
        <pc:spChg chg="mod">
          <ac:chgData name="Jussi Kanner" userId="fbfaaec2-da1d-4f53-84a9-c11c6b4b51a9" providerId="ADAL" clId="{8EA53639-A724-44FF-B7B1-66C837ABDEB9}" dt="2019-06-27T09:27:52.240" v="80" actId="1076"/>
          <ac:spMkLst>
            <pc:docMk/>
            <pc:sldMk cId="186003291" sldId="259"/>
            <ac:spMk id="3" creationId="{BCCD9EA9-9D3D-4677-A8A7-15228EAA9069}"/>
          </ac:spMkLst>
        </pc:spChg>
        <pc:picChg chg="add mod">
          <ac:chgData name="Jussi Kanner" userId="fbfaaec2-da1d-4f53-84a9-c11c6b4b51a9" providerId="ADAL" clId="{8EA53639-A724-44FF-B7B1-66C837ABDEB9}" dt="2019-06-27T09:27:37.674" v="77" actId="1076"/>
          <ac:picMkLst>
            <pc:docMk/>
            <pc:sldMk cId="186003291" sldId="259"/>
            <ac:picMk id="5" creationId="{90AB0648-9155-4DB9-B774-9394DA7A40F2}"/>
          </ac:picMkLst>
        </pc:picChg>
        <pc:picChg chg="add mod">
          <ac:chgData name="Jussi Kanner" userId="fbfaaec2-da1d-4f53-84a9-c11c6b4b51a9" providerId="ADAL" clId="{8EA53639-A724-44FF-B7B1-66C837ABDEB9}" dt="2019-06-27T09:27:43.766" v="79" actId="14100"/>
          <ac:picMkLst>
            <pc:docMk/>
            <pc:sldMk cId="186003291" sldId="259"/>
            <ac:picMk id="7" creationId="{8C082DA5-1EA3-43AC-ADE5-7F26435145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7F8041D-46A2-6F4D-A342-B515C633B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035772" cy="1568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DA944-36EA-4D65-8C7E-E754F8168E6B}" type="slidenum">
              <a:rPr lang="en-FI" smtClean="0"/>
              <a:t>‹#›</a:t>
            </a:fld>
            <a:endParaRPr lang="en-FI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96839C4-1341-114A-A48B-A2630E1A44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C0577E8F-FE31-624C-B520-460585D2C7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5511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94266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3339FA-574A-2B46-91E2-D2338AC48B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" y="963479"/>
            <a:ext cx="1954789" cy="1402730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F7ACD7D-23FD-A44F-B14B-286EC64A0E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1E30BD9D-7121-F14A-8054-6F940BC355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79978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0104913-31DE-034C-9542-60678D507E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err="1">
                <a:effectLst/>
                <a:latin typeface="Helvetica" pitchFamily="2" charset="0"/>
              </a:rPr>
              <a:t>Lorem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ipsum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gendam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quid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micon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ullorer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umquam</a:t>
            </a:r>
            <a:r>
              <a:rPr lang="fi-FI" dirty="0">
                <a:effectLst/>
                <a:latin typeface="Helvetica" pitchFamily="2" charset="0"/>
              </a:rPr>
              <a:t> vendit </a:t>
            </a:r>
            <a:r>
              <a:rPr lang="fi-FI" dirty="0" err="1">
                <a:effectLst/>
                <a:latin typeface="Helvetica" pitchFamily="2" charset="0"/>
              </a:rPr>
              <a:t>eatatem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</a:t>
            </a:r>
            <a:r>
              <a:rPr lang="fi-FI" dirty="0">
                <a:effectLst/>
                <a:latin typeface="Helvetica" pitchFamily="2" charset="0"/>
              </a:rPr>
              <a:t> ma </a:t>
            </a:r>
            <a:r>
              <a:rPr lang="fi-FI" dirty="0" err="1">
                <a:effectLst/>
                <a:latin typeface="Helvetica" pitchFamily="2" charset="0"/>
              </a:rPr>
              <a:t>doluptat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eos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doluptatqui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corenih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ilitium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voloratur</a:t>
            </a:r>
            <a:endParaRPr lang="fi-FI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37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85D6A4-8325-EA48-A6A9-0C481C68629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" y="963479"/>
            <a:ext cx="1954789" cy="140273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8685020B-46C4-6743-B245-03E5D7C78B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EBC18767-A013-9D45-AEB7-FAB5A013CA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424576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2A40F9F-6533-B744-95F5-FCB673CF5C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err="1">
                <a:effectLst/>
                <a:latin typeface="Helvetica" pitchFamily="2" charset="0"/>
              </a:rPr>
              <a:t>Lorem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ipsum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gendam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quid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micon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ullorer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umquam</a:t>
            </a:r>
            <a:r>
              <a:rPr lang="fi-FI" dirty="0">
                <a:effectLst/>
                <a:latin typeface="Helvetica" pitchFamily="2" charset="0"/>
              </a:rPr>
              <a:t> vendit </a:t>
            </a:r>
            <a:r>
              <a:rPr lang="fi-FI" dirty="0" err="1">
                <a:effectLst/>
                <a:latin typeface="Helvetica" pitchFamily="2" charset="0"/>
              </a:rPr>
              <a:t>eatatem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</a:t>
            </a:r>
            <a:r>
              <a:rPr lang="fi-FI" dirty="0">
                <a:effectLst/>
                <a:latin typeface="Helvetica" pitchFamily="2" charset="0"/>
              </a:rPr>
              <a:t> ma </a:t>
            </a:r>
            <a:r>
              <a:rPr lang="fi-FI" dirty="0" err="1">
                <a:effectLst/>
                <a:latin typeface="Helvetica" pitchFamily="2" charset="0"/>
              </a:rPr>
              <a:t>doluptat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eos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doluptatqui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corenih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ilitium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voloratur</a:t>
            </a:r>
            <a:endParaRPr lang="fi-FI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4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ACCFAA-BD7C-AE43-94A6-3E7BB2B823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02" y="963479"/>
            <a:ext cx="1954789" cy="140273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686AA50-FA94-5943-9098-156FD21115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6DF77181-372C-9C43-B1D6-4AE3D773D2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611357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FF82900E-06A1-B44F-BC2F-9ABA879C2B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err="1">
                <a:effectLst/>
                <a:latin typeface="Helvetica" pitchFamily="2" charset="0"/>
              </a:rPr>
              <a:t>Lorem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ipsum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gendam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quid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micon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ullorer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umquam</a:t>
            </a:r>
            <a:r>
              <a:rPr lang="fi-FI" dirty="0">
                <a:effectLst/>
                <a:latin typeface="Helvetica" pitchFamily="2" charset="0"/>
              </a:rPr>
              <a:t> vendit </a:t>
            </a:r>
            <a:r>
              <a:rPr lang="fi-FI" dirty="0" err="1">
                <a:effectLst/>
                <a:latin typeface="Helvetica" pitchFamily="2" charset="0"/>
              </a:rPr>
              <a:t>eatatem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</a:t>
            </a:r>
            <a:r>
              <a:rPr lang="fi-FI" dirty="0">
                <a:effectLst/>
                <a:latin typeface="Helvetica" pitchFamily="2" charset="0"/>
              </a:rPr>
              <a:t> ma </a:t>
            </a:r>
            <a:r>
              <a:rPr lang="fi-FI" dirty="0" err="1">
                <a:effectLst/>
                <a:latin typeface="Helvetica" pitchFamily="2" charset="0"/>
              </a:rPr>
              <a:t>doluptat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eos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doluptatqui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corenih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ilitium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voloratur</a:t>
            </a:r>
            <a:endParaRPr lang="fi-FI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DCEC80-0A2E-2747-A90D-7527F2AD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4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0D24E3-C433-D940-B5E5-F2EFA099A5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DD77CC-FE3D-F244-98C9-D87357D08E6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30" y="6180650"/>
            <a:ext cx="783286" cy="370587"/>
          </a:xfrm>
          <a:prstGeom prst="rect">
            <a:avLst/>
          </a:prstGeom>
        </p:spPr>
      </p:pic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04B98E3-7F56-D140-9C3C-B87E4C029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616" y="934936"/>
            <a:ext cx="9780884" cy="10099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0037858-473C-674E-B13E-F7AADDA9887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782130" cy="3684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r>
              <a:rPr lang="en-US" dirty="0"/>
              <a:t> </a:t>
            </a:r>
            <a:r>
              <a:rPr lang="en-US" dirty="0" err="1"/>
              <a:t>invelec</a:t>
            </a:r>
            <a:r>
              <a:rPr lang="en-US" dirty="0"/>
              <a:t> </a:t>
            </a:r>
            <a:r>
              <a:rPr lang="en-US" dirty="0" err="1"/>
              <a:t>ulluptatios</a:t>
            </a:r>
            <a:r>
              <a:rPr lang="en-US" dirty="0"/>
              <a:t> </a:t>
            </a:r>
            <a:r>
              <a:rPr lang="en-US" dirty="0" err="1"/>
              <a:t>archici</a:t>
            </a:r>
            <a:r>
              <a:rPr lang="en-US" dirty="0"/>
              <a:t> </a:t>
            </a:r>
            <a:r>
              <a:rPr lang="en-US" dirty="0" err="1"/>
              <a:t>mincill</a:t>
            </a:r>
            <a:r>
              <a:rPr lang="en-US" dirty="0"/>
              <a:t> </a:t>
            </a:r>
            <a:r>
              <a:rPr lang="en-US" dirty="0" err="1"/>
              <a:t>iquasimi</a:t>
            </a:r>
            <a:r>
              <a:rPr lang="en-US" dirty="0"/>
              <a:t> </a:t>
            </a:r>
            <a:r>
              <a:rPr lang="en-US" dirty="0" err="1"/>
              <a:t>cuptat</a:t>
            </a:r>
            <a:endParaRPr lang="en-US" dirty="0"/>
          </a:p>
          <a:p>
            <a:pPr lvl="1"/>
            <a:r>
              <a:rPr lang="en-US" dirty="0" err="1"/>
              <a:t>liquiam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</a:t>
            </a:r>
            <a:r>
              <a:rPr lang="en-US" dirty="0" err="1"/>
              <a:t>aliquia</a:t>
            </a:r>
            <a:r>
              <a:rPr lang="en-US" dirty="0"/>
              <a:t> </a:t>
            </a:r>
            <a:r>
              <a:rPr lang="en-US" dirty="0" err="1"/>
              <a:t>nitios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mi, vita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perspe</a:t>
            </a:r>
            <a:r>
              <a:rPr lang="en-US" dirty="0"/>
              <a:t> </a:t>
            </a:r>
            <a:r>
              <a:rPr lang="en-US" dirty="0" err="1"/>
              <a:t>reprate</a:t>
            </a:r>
            <a:r>
              <a:rPr lang="en-US" dirty="0"/>
              <a:t> </a:t>
            </a:r>
            <a:r>
              <a:rPr lang="en-US" dirty="0" err="1"/>
              <a:t>sectemp</a:t>
            </a:r>
            <a:r>
              <a:rPr lang="en-US" dirty="0"/>
              <a:t> </a:t>
            </a:r>
            <a:r>
              <a:rPr lang="en-US" dirty="0" err="1"/>
              <a:t>orenimu</a:t>
            </a:r>
            <a:r>
              <a:rPr lang="en-US" dirty="0"/>
              <a:t> </a:t>
            </a:r>
            <a:r>
              <a:rPr lang="en-US" dirty="0" err="1"/>
              <a:t>sapiend</a:t>
            </a:r>
            <a:r>
              <a:rPr lang="en-US" dirty="0"/>
              <a:t> </a:t>
            </a:r>
            <a:r>
              <a:rPr lang="en-US" dirty="0" err="1"/>
              <a:t>eseque</a:t>
            </a:r>
            <a:r>
              <a:rPr lang="en-US" dirty="0"/>
              <a:t> </a:t>
            </a:r>
            <a:r>
              <a:rPr lang="en-US" dirty="0" err="1"/>
              <a:t>sitibus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Daecuptam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iscient</a:t>
            </a:r>
            <a:r>
              <a:rPr lang="en-US" dirty="0"/>
              <a:t>. </a:t>
            </a:r>
            <a:r>
              <a:rPr lang="en-US" dirty="0" err="1"/>
              <a:t>Uptasitatem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dolor </a:t>
            </a:r>
            <a:r>
              <a:rPr lang="en-US" dirty="0" err="1"/>
              <a:t>sandi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Kuvateksti</a:t>
            </a:r>
            <a:r>
              <a:rPr lang="en-US" dirty="0"/>
              <a:t> </a:t>
            </a:r>
            <a:r>
              <a:rPr lang="en-US" dirty="0" err="1"/>
              <a:t>kirjoitetaan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DFD363-76E0-1641-AAD9-5CE922A569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30" y="6180650"/>
            <a:ext cx="783286" cy="37058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74ADBDD-BC3F-5A47-BE7F-0D3F06D5F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38893B-E38D-954F-9464-AC3DE18FF0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616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186FF52-EE7A-8E45-8029-F6FB05883F4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735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612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70348-7CC5-3841-8295-EB4E3931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F6635F8-D1FB-3247-BBAF-852C9C89D34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0"/>
            <a:ext cx="4513118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8EB85EB-E206-734A-85F0-F29D63AF79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3616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0E62C18-47BC-0541-80D4-B3379FCC34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735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2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93602E-FCE2-8E41-8CD3-C4DC7510F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035772" cy="156819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0DDA944-36EA-4D65-8C7E-E754F8168E6B}" type="slidenum">
              <a:rPr lang="en-FI" smtClean="0"/>
              <a:t>‹#›</a:t>
            </a:fld>
            <a:endParaRPr lang="en-FI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039C861-85F4-864D-A8DA-0AB924436C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07501" y="2212534"/>
            <a:ext cx="9176998" cy="1989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000" b="1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4A50637-4D79-C547-866E-8AE5B90C7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7501" y="4150113"/>
            <a:ext cx="9176997" cy="4143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4181405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607E-D260-D046-BD00-ADD2FDB4F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B34AD1-6F4E-764A-8735-E2D273B89E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0"/>
            <a:ext cx="5399314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9EB3FBC-1A64-0043-AC81-942CD61F5A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3616" y="934937"/>
            <a:ext cx="5384781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rgbClr val="FFE2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07C65DB-7F7F-F24D-BA92-EE2D4D6B881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6735" y="2544574"/>
            <a:ext cx="5373565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75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BC7178-17F6-0947-A41F-20692EDAA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12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9208620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18846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r>
              <a:rPr lang="en-US" dirty="0"/>
              <a:t> </a:t>
            </a:r>
            <a:r>
              <a:rPr lang="en-US" dirty="0" err="1"/>
              <a:t>invelec</a:t>
            </a:r>
            <a:r>
              <a:rPr lang="en-US" dirty="0"/>
              <a:t> </a:t>
            </a:r>
            <a:r>
              <a:rPr lang="en-US" dirty="0" err="1"/>
              <a:t>ulluptatios</a:t>
            </a:r>
            <a:r>
              <a:rPr lang="en-US" dirty="0"/>
              <a:t> </a:t>
            </a:r>
            <a:r>
              <a:rPr lang="en-US" dirty="0" err="1"/>
              <a:t>archici</a:t>
            </a:r>
            <a:r>
              <a:rPr lang="en-US" dirty="0"/>
              <a:t> </a:t>
            </a:r>
            <a:r>
              <a:rPr lang="en-US" dirty="0" err="1"/>
              <a:t>mincill</a:t>
            </a:r>
            <a:r>
              <a:rPr lang="en-US" dirty="0"/>
              <a:t> </a:t>
            </a:r>
            <a:r>
              <a:rPr lang="en-US" dirty="0" err="1"/>
              <a:t>iquasimi</a:t>
            </a:r>
            <a:r>
              <a:rPr lang="en-US" dirty="0"/>
              <a:t> </a:t>
            </a:r>
            <a:r>
              <a:rPr lang="en-US" dirty="0" err="1"/>
              <a:t>cuptat</a:t>
            </a:r>
            <a:endParaRPr lang="en-US" dirty="0"/>
          </a:p>
          <a:p>
            <a:pPr lvl="1"/>
            <a:r>
              <a:rPr lang="en-US" dirty="0" err="1"/>
              <a:t>liquiam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</a:t>
            </a:r>
            <a:r>
              <a:rPr lang="en-US" dirty="0" err="1"/>
              <a:t>aliquia</a:t>
            </a:r>
            <a:r>
              <a:rPr lang="en-US" dirty="0"/>
              <a:t> </a:t>
            </a:r>
            <a:r>
              <a:rPr lang="en-US" dirty="0" err="1"/>
              <a:t>nitios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mi, vita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perspe</a:t>
            </a:r>
            <a:r>
              <a:rPr lang="en-US" dirty="0"/>
              <a:t> </a:t>
            </a:r>
            <a:r>
              <a:rPr lang="en-US" dirty="0" err="1"/>
              <a:t>reprate</a:t>
            </a:r>
            <a:r>
              <a:rPr lang="en-US" dirty="0"/>
              <a:t> </a:t>
            </a:r>
            <a:r>
              <a:rPr lang="en-US" dirty="0" err="1"/>
              <a:t>sectemp</a:t>
            </a:r>
            <a:r>
              <a:rPr lang="en-US" dirty="0"/>
              <a:t> </a:t>
            </a:r>
            <a:r>
              <a:rPr lang="en-US" dirty="0" err="1"/>
              <a:t>orenimu</a:t>
            </a:r>
            <a:r>
              <a:rPr lang="en-US" dirty="0"/>
              <a:t> </a:t>
            </a:r>
            <a:r>
              <a:rPr lang="en-US" dirty="0" err="1"/>
              <a:t>sapiend</a:t>
            </a:r>
            <a:r>
              <a:rPr lang="en-US" dirty="0"/>
              <a:t> </a:t>
            </a:r>
            <a:r>
              <a:rPr lang="en-US" dirty="0" err="1"/>
              <a:t>eseque</a:t>
            </a:r>
            <a:r>
              <a:rPr lang="en-US" dirty="0"/>
              <a:t> </a:t>
            </a:r>
            <a:r>
              <a:rPr lang="en-US" dirty="0" err="1"/>
              <a:t>sitibus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Daecuptam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iscient</a:t>
            </a:r>
            <a:r>
              <a:rPr lang="en-US" dirty="0"/>
              <a:t>. </a:t>
            </a:r>
            <a:r>
              <a:rPr lang="en-US" dirty="0" err="1"/>
              <a:t>Uptasitatem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dolor </a:t>
            </a:r>
            <a:r>
              <a:rPr lang="en-US" dirty="0" err="1"/>
              <a:t>sandi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6DCB2B-DCE9-4640-8FFA-4BCF751A4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8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Kuvateksti</a:t>
            </a:r>
            <a:r>
              <a:rPr lang="en-US" dirty="0"/>
              <a:t> </a:t>
            </a:r>
            <a:r>
              <a:rPr lang="en-US" dirty="0" err="1"/>
              <a:t>kirjoitetaan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DF4CA2-3CF1-574C-A5F0-1944B67BD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99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F36C7F8-8E4D-7844-84D5-7D76350123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243840"/>
            <a:ext cx="4260569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201439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340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02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3D358E5-8C01-FD47-B885-C26F5858CD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243840"/>
            <a:ext cx="5146765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531319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E7216-2BE6-3748-A90F-6248B5FA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74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9208620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18846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r>
              <a:rPr lang="en-US" dirty="0"/>
              <a:t> </a:t>
            </a:r>
            <a:r>
              <a:rPr lang="en-US" dirty="0" err="1"/>
              <a:t>invelec</a:t>
            </a:r>
            <a:r>
              <a:rPr lang="en-US" dirty="0"/>
              <a:t> </a:t>
            </a:r>
            <a:r>
              <a:rPr lang="en-US" dirty="0" err="1"/>
              <a:t>ulluptatios</a:t>
            </a:r>
            <a:r>
              <a:rPr lang="en-US" dirty="0"/>
              <a:t> </a:t>
            </a:r>
            <a:r>
              <a:rPr lang="en-US" dirty="0" err="1"/>
              <a:t>archici</a:t>
            </a:r>
            <a:r>
              <a:rPr lang="en-US" dirty="0"/>
              <a:t> </a:t>
            </a:r>
            <a:r>
              <a:rPr lang="en-US" dirty="0" err="1"/>
              <a:t>mincill</a:t>
            </a:r>
            <a:r>
              <a:rPr lang="en-US" dirty="0"/>
              <a:t> </a:t>
            </a:r>
            <a:r>
              <a:rPr lang="en-US" dirty="0" err="1"/>
              <a:t>iquasimi</a:t>
            </a:r>
            <a:r>
              <a:rPr lang="en-US" dirty="0"/>
              <a:t> </a:t>
            </a:r>
            <a:r>
              <a:rPr lang="en-US" dirty="0" err="1"/>
              <a:t>cuptat</a:t>
            </a:r>
            <a:endParaRPr lang="en-US" dirty="0"/>
          </a:p>
          <a:p>
            <a:pPr lvl="1"/>
            <a:r>
              <a:rPr lang="en-US" dirty="0" err="1"/>
              <a:t>liquiam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</a:t>
            </a:r>
            <a:r>
              <a:rPr lang="en-US" dirty="0" err="1"/>
              <a:t>aliquia</a:t>
            </a:r>
            <a:r>
              <a:rPr lang="en-US" dirty="0"/>
              <a:t> </a:t>
            </a:r>
            <a:r>
              <a:rPr lang="en-US" dirty="0" err="1"/>
              <a:t>nitios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mi, vita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perspe</a:t>
            </a:r>
            <a:r>
              <a:rPr lang="en-US" dirty="0"/>
              <a:t> </a:t>
            </a:r>
            <a:r>
              <a:rPr lang="en-US" dirty="0" err="1"/>
              <a:t>reprate</a:t>
            </a:r>
            <a:r>
              <a:rPr lang="en-US" dirty="0"/>
              <a:t> </a:t>
            </a:r>
            <a:r>
              <a:rPr lang="en-US" dirty="0" err="1"/>
              <a:t>sectemp</a:t>
            </a:r>
            <a:r>
              <a:rPr lang="en-US" dirty="0"/>
              <a:t> </a:t>
            </a:r>
            <a:r>
              <a:rPr lang="en-US" dirty="0" err="1"/>
              <a:t>orenimu</a:t>
            </a:r>
            <a:r>
              <a:rPr lang="en-US" dirty="0"/>
              <a:t> </a:t>
            </a:r>
            <a:r>
              <a:rPr lang="en-US" dirty="0" err="1"/>
              <a:t>sapiend</a:t>
            </a:r>
            <a:r>
              <a:rPr lang="en-US" dirty="0"/>
              <a:t> </a:t>
            </a:r>
            <a:r>
              <a:rPr lang="en-US" dirty="0" err="1"/>
              <a:t>eseque</a:t>
            </a:r>
            <a:r>
              <a:rPr lang="en-US" dirty="0"/>
              <a:t> </a:t>
            </a:r>
            <a:r>
              <a:rPr lang="en-US" dirty="0" err="1"/>
              <a:t>sitibus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Daecuptam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iscient</a:t>
            </a:r>
            <a:r>
              <a:rPr lang="en-US" dirty="0"/>
              <a:t>. </a:t>
            </a:r>
            <a:r>
              <a:rPr lang="en-US" dirty="0" err="1"/>
              <a:t>Uptasitatem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dolor </a:t>
            </a:r>
            <a:r>
              <a:rPr lang="en-US" dirty="0" err="1"/>
              <a:t>sandi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AC2B6-7DD2-0D4D-9161-C4E79F78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98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Kuvateksti</a:t>
            </a:r>
            <a:r>
              <a:rPr lang="en-US" dirty="0"/>
              <a:t> </a:t>
            </a:r>
            <a:r>
              <a:rPr lang="en-US" dirty="0" err="1"/>
              <a:t>kirjoitetaan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F4E3A-E920-F449-9B0D-B2A26F2D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8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F36C7F8-8E4D-7844-84D5-7D76350123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243840"/>
            <a:ext cx="4260569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310943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E0232-A34C-4A3F-AD8B-40CD11A1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71310-F470-4917-9605-3599790AC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B4F96-9408-4794-A6A4-C2EADBFD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97DAF-3BF2-4394-A281-65C27E72E092}" type="datetimeFigureOut">
              <a:rPr lang="en-FI" smtClean="0"/>
              <a:t>07/03/2019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4DE11-9340-4120-9033-CF0DE580F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FD4D7-FDE0-406A-9165-BB81654AF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DA944-36EA-4D65-8C7E-E754F8168E6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635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340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02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3D358E5-8C01-FD47-B885-C26F5858CD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243840"/>
            <a:ext cx="5146765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941186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9587" y="4709570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56DFB741-EBB2-4E4B-8023-DFB795203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2A2A2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D77BC6-A860-104C-9384-D78B94997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11" y="811079"/>
            <a:ext cx="1949770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67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9208620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22370" y="2042850"/>
            <a:ext cx="9188467" cy="3684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r>
              <a:rPr lang="en-US" dirty="0"/>
              <a:t> </a:t>
            </a:r>
            <a:r>
              <a:rPr lang="en-US" dirty="0" err="1"/>
              <a:t>invelec</a:t>
            </a:r>
            <a:r>
              <a:rPr lang="en-US" dirty="0"/>
              <a:t> </a:t>
            </a:r>
            <a:r>
              <a:rPr lang="en-US" dirty="0" err="1"/>
              <a:t>ulluptatios</a:t>
            </a:r>
            <a:r>
              <a:rPr lang="en-US" dirty="0"/>
              <a:t> </a:t>
            </a:r>
            <a:r>
              <a:rPr lang="en-US" dirty="0" err="1"/>
              <a:t>archici</a:t>
            </a:r>
            <a:r>
              <a:rPr lang="en-US" dirty="0"/>
              <a:t> </a:t>
            </a:r>
            <a:r>
              <a:rPr lang="en-US" dirty="0" err="1"/>
              <a:t>mincill</a:t>
            </a:r>
            <a:r>
              <a:rPr lang="en-US" dirty="0"/>
              <a:t> </a:t>
            </a:r>
            <a:r>
              <a:rPr lang="en-US" dirty="0" err="1"/>
              <a:t>iquasimi</a:t>
            </a:r>
            <a:r>
              <a:rPr lang="en-US" dirty="0"/>
              <a:t> </a:t>
            </a:r>
            <a:r>
              <a:rPr lang="en-US" dirty="0" err="1"/>
              <a:t>cuptat</a:t>
            </a:r>
            <a:endParaRPr lang="en-US" dirty="0"/>
          </a:p>
          <a:p>
            <a:pPr lvl="1"/>
            <a:r>
              <a:rPr lang="en-US" dirty="0" err="1"/>
              <a:t>liquiam</a:t>
            </a:r>
            <a:r>
              <a:rPr lang="en-US" dirty="0"/>
              <a:t> </a:t>
            </a:r>
            <a:r>
              <a:rPr lang="en-US" dirty="0" err="1"/>
              <a:t>quidebis</a:t>
            </a:r>
            <a:r>
              <a:rPr lang="en-US" dirty="0"/>
              <a:t> </a:t>
            </a:r>
            <a:r>
              <a:rPr lang="en-US" dirty="0" err="1"/>
              <a:t>aliquia</a:t>
            </a:r>
            <a:r>
              <a:rPr lang="en-US" dirty="0"/>
              <a:t> </a:t>
            </a:r>
            <a:r>
              <a:rPr lang="en-US" dirty="0" err="1"/>
              <a:t>nitios</a:t>
            </a:r>
            <a:r>
              <a:rPr lang="en-US" dirty="0"/>
              <a:t> </a:t>
            </a:r>
            <a:r>
              <a:rPr lang="en-US" dirty="0" err="1"/>
              <a:t>etur</a:t>
            </a:r>
            <a:r>
              <a:rPr lang="en-US" dirty="0"/>
              <a:t> mi, vita </a:t>
            </a:r>
            <a:r>
              <a:rPr lang="en-US" dirty="0" err="1"/>
              <a:t>earum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perspe</a:t>
            </a:r>
            <a:r>
              <a:rPr lang="en-US" dirty="0"/>
              <a:t> </a:t>
            </a:r>
            <a:r>
              <a:rPr lang="en-US" dirty="0" err="1"/>
              <a:t>reprate</a:t>
            </a:r>
            <a:r>
              <a:rPr lang="en-US" dirty="0"/>
              <a:t> </a:t>
            </a:r>
            <a:r>
              <a:rPr lang="en-US" dirty="0" err="1"/>
              <a:t>sectemp</a:t>
            </a:r>
            <a:r>
              <a:rPr lang="en-US" dirty="0"/>
              <a:t> </a:t>
            </a:r>
            <a:r>
              <a:rPr lang="en-US" dirty="0" err="1"/>
              <a:t>orenimu</a:t>
            </a:r>
            <a:r>
              <a:rPr lang="en-US" dirty="0"/>
              <a:t> </a:t>
            </a:r>
            <a:r>
              <a:rPr lang="en-US" dirty="0" err="1"/>
              <a:t>sapiend</a:t>
            </a:r>
            <a:r>
              <a:rPr lang="en-US" dirty="0"/>
              <a:t> </a:t>
            </a:r>
            <a:r>
              <a:rPr lang="en-US" dirty="0" err="1"/>
              <a:t>eseque</a:t>
            </a:r>
            <a:r>
              <a:rPr lang="en-US" dirty="0"/>
              <a:t> </a:t>
            </a:r>
            <a:r>
              <a:rPr lang="en-US" dirty="0" err="1"/>
              <a:t>sitibus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Daecuptam</a:t>
            </a:r>
            <a:r>
              <a:rPr lang="en-US" dirty="0"/>
              <a:t> qui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iscient</a:t>
            </a:r>
            <a:r>
              <a:rPr lang="en-US" dirty="0"/>
              <a:t>. </a:t>
            </a:r>
            <a:r>
              <a:rPr lang="en-US" dirty="0" err="1"/>
              <a:t>Uptasitatem</a:t>
            </a:r>
            <a:r>
              <a:rPr lang="en-US" dirty="0"/>
              <a:t> </a:t>
            </a:r>
            <a:r>
              <a:rPr lang="en-US" dirty="0" err="1"/>
              <a:t>nonsequi</a:t>
            </a:r>
            <a:r>
              <a:rPr lang="en-US" dirty="0"/>
              <a:t> dolor </a:t>
            </a:r>
            <a:r>
              <a:rPr lang="en-US" dirty="0" err="1"/>
              <a:t>sandi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F3576-2EE9-6B4A-8053-FE72260BC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17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6273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60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9974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E56C7D2A-E602-134A-91C7-1099901A4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2449" y="5667162"/>
            <a:ext cx="3878175" cy="3355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Kuvateksti</a:t>
            </a:r>
            <a:r>
              <a:rPr lang="en-US" dirty="0"/>
              <a:t> </a:t>
            </a:r>
            <a:r>
              <a:rPr lang="en-US" dirty="0" err="1"/>
              <a:t>kirjoitetaan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6DF7DB7-2B7C-C649-BCA3-1306CD2AA53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40434" y="1088571"/>
            <a:ext cx="4676503" cy="436299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155389-81FF-A443-B1EA-5B7EA7227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330" y="6032868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841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7"/>
            <a:ext cx="6298138" cy="14445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4574"/>
            <a:ext cx="628501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F36C7F8-8E4D-7844-84D5-7D76350123C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678882" y="243840"/>
            <a:ext cx="4260569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1293848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D6C31D1-3B7C-8344-A7A5-3830040CB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9635" y="934936"/>
            <a:ext cx="5483358" cy="1340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Sisäsivujen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32F64-1332-7F43-859B-960E3A9C03A9}"/>
              </a:ext>
            </a:extLst>
          </p:cNvPr>
          <p:cNvSpPr txBox="1">
            <a:spLocks/>
          </p:cNvSpPr>
          <p:nvPr/>
        </p:nvSpPr>
        <p:spPr>
          <a:xfrm>
            <a:off x="633535" y="6179326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53D3A9-0A16-4624-A6C4-1401EF88B6EA}" type="slidenum">
              <a:rPr lang="fi-FI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ADA9A3C-8BD5-F44C-8889-EC00B96D3AC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2754" y="2540243"/>
            <a:ext cx="5470239" cy="3035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sisältöä</a:t>
            </a:r>
            <a:endParaRPr lang="en-US" dirty="0"/>
          </a:p>
          <a:p>
            <a:pPr lvl="1"/>
            <a:r>
              <a:rPr lang="en-US" dirty="0" err="1"/>
              <a:t>Solorem</a:t>
            </a:r>
            <a:r>
              <a:rPr lang="en-US" dirty="0"/>
              <a:t> </a:t>
            </a:r>
            <a:r>
              <a:rPr lang="en-US" dirty="0" err="1"/>
              <a:t>porepta</a:t>
            </a:r>
            <a:r>
              <a:rPr lang="en-US" dirty="0"/>
              <a:t> </a:t>
            </a:r>
            <a:r>
              <a:rPr lang="en-US" dirty="0" err="1"/>
              <a:t>conest</a:t>
            </a:r>
            <a:r>
              <a:rPr lang="en-US" dirty="0"/>
              <a:t>, qui </a:t>
            </a:r>
            <a:r>
              <a:rPr lang="en-US" dirty="0" err="1"/>
              <a:t>ommolor</a:t>
            </a:r>
            <a:r>
              <a:rPr lang="en-US" dirty="0"/>
              <a:t> </a:t>
            </a:r>
            <a:r>
              <a:rPr lang="en-US" dirty="0" err="1"/>
              <a:t>iaturem</a:t>
            </a:r>
            <a:r>
              <a:rPr lang="en-US" dirty="0"/>
              <a:t> </a:t>
            </a:r>
            <a:r>
              <a:rPr lang="en-US" dirty="0" err="1"/>
              <a:t>venimposae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fugitae</a:t>
            </a:r>
            <a:r>
              <a:rPr lang="en-US" dirty="0"/>
              <a:t> </a:t>
            </a:r>
            <a:r>
              <a:rPr lang="en-US" dirty="0" err="1"/>
              <a:t>optatus</a:t>
            </a:r>
            <a:r>
              <a:rPr lang="en-US" dirty="0"/>
              <a:t> </a:t>
            </a:r>
            <a:r>
              <a:rPr lang="en-US" dirty="0" err="1"/>
              <a:t>sinullantur</a:t>
            </a:r>
            <a:endParaRPr lang="en-US" dirty="0"/>
          </a:p>
          <a:p>
            <a:pPr lvl="1"/>
            <a:r>
              <a:rPr lang="en-US" dirty="0" err="1"/>
              <a:t>Evendipit</a:t>
            </a:r>
            <a:r>
              <a:rPr lang="en-US" dirty="0"/>
              <a:t> la </a:t>
            </a:r>
            <a:r>
              <a:rPr lang="en-US" dirty="0" err="1"/>
              <a:t>nihicabo</a:t>
            </a:r>
            <a:r>
              <a:rPr lang="en-US" dirty="0"/>
              <a:t>. Et </a:t>
            </a:r>
            <a:r>
              <a:rPr lang="en-US" dirty="0" err="1"/>
              <a:t>eos</a:t>
            </a:r>
            <a:r>
              <a:rPr lang="en-US" dirty="0"/>
              <a:t> </a:t>
            </a:r>
            <a:r>
              <a:rPr lang="en-US" dirty="0" err="1"/>
              <a:t>modis</a:t>
            </a:r>
            <a:r>
              <a:rPr lang="en-US" dirty="0"/>
              <a:t> </a:t>
            </a:r>
            <a:r>
              <a:rPr lang="en-US" dirty="0" err="1"/>
              <a:t>vidunt</a:t>
            </a:r>
            <a:r>
              <a:rPr lang="en-US" dirty="0"/>
              <a:t> </a:t>
            </a:r>
            <a:r>
              <a:rPr lang="en-US" dirty="0" err="1"/>
              <a:t>archit</a:t>
            </a:r>
            <a:r>
              <a:rPr lang="en-US" dirty="0"/>
              <a:t> hit as </a:t>
            </a:r>
            <a:r>
              <a:rPr lang="en-US" dirty="0" err="1"/>
              <a:t>accum</a:t>
            </a:r>
            <a:r>
              <a:rPr lang="en-US" dirty="0"/>
              <a:t> </a:t>
            </a:r>
            <a:r>
              <a:rPr lang="en-US" dirty="0" err="1"/>
              <a:t>vendi</a:t>
            </a:r>
            <a:r>
              <a:rPr lang="en-US" dirty="0"/>
              <a:t> </a:t>
            </a:r>
            <a:r>
              <a:rPr lang="en-US" dirty="0" err="1"/>
              <a:t>nimpellabo</a:t>
            </a:r>
            <a:r>
              <a:rPr lang="en-US" dirty="0"/>
              <a:t>. Ut </a:t>
            </a:r>
            <a:r>
              <a:rPr lang="en-US" dirty="0" err="1"/>
              <a:t>exceperit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volum</a:t>
            </a:r>
            <a:r>
              <a:rPr lang="en-US" dirty="0"/>
              <a:t> </a:t>
            </a:r>
            <a:r>
              <a:rPr lang="en-US" dirty="0" err="1"/>
              <a:t>facessit</a:t>
            </a:r>
            <a:r>
              <a:rPr lang="en-US" dirty="0"/>
              <a:t> </a:t>
            </a:r>
            <a:r>
              <a:rPr lang="en-US" dirty="0" err="1"/>
              <a:t>adi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re </a:t>
            </a:r>
            <a:r>
              <a:rPr lang="en-US" dirty="0" err="1"/>
              <a:t>natur</a:t>
            </a:r>
            <a:r>
              <a:rPr lang="en-US" dirty="0"/>
              <a:t> </a:t>
            </a:r>
            <a:r>
              <a:rPr lang="en-US" dirty="0" err="1"/>
              <a:t>adis</a:t>
            </a:r>
            <a:r>
              <a:rPr lang="en-US" dirty="0"/>
              <a:t> et rectus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magnimin</a:t>
            </a:r>
            <a:r>
              <a:rPr lang="en-US" dirty="0"/>
              <a:t> </a:t>
            </a:r>
            <a:r>
              <a:rPr lang="en-US" dirty="0" err="1"/>
              <a:t>prest</a:t>
            </a:r>
            <a:r>
              <a:rPr lang="en-US" dirty="0"/>
              <a:t>, </a:t>
            </a:r>
            <a:r>
              <a:rPr lang="en-US" dirty="0" err="1"/>
              <a:t>cusam</a:t>
            </a:r>
            <a:r>
              <a:rPr lang="en-US" dirty="0"/>
              <a:t> </a:t>
            </a:r>
            <a:r>
              <a:rPr lang="en-US" dirty="0" err="1"/>
              <a:t>explaborrum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3D358E5-8C01-FD47-B885-C26F5858CD8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792686" y="243840"/>
            <a:ext cx="5146765" cy="637745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Tähän voit liittää kuvan.</a:t>
            </a:r>
          </a:p>
        </p:txBody>
      </p:sp>
    </p:spTree>
    <p:extLst>
      <p:ext uri="{BB962C8B-B14F-4D97-AF65-F5344CB8AC3E}">
        <p14:creationId xmlns:p14="http://schemas.microsoft.com/office/powerpoint/2010/main" val="486065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802324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E22F">
              <a:alpha val="5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996110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FC2">
              <a:alpha val="5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380960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2A">
              <a:alpha val="5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17882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A5A1C3-F483-8F41-8A34-F245A6F1E0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2" y="811079"/>
            <a:ext cx="1954789" cy="140273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FAE7D5E-26BB-1748-BC35-D4994092F4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4C4BCF77-B46D-BD42-8AC8-C6EE233090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413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38571286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54C7EAE-7791-9341-8FFE-A8E2FE81D9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1400">
                <a:solidFill>
                  <a:srgbClr val="3434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Raahaa kuva tänne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E88873-038C-A943-BE55-741FF79CB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A2A">
              <a:alpha val="70000"/>
            </a:srgbClr>
          </a:solidFill>
        </p:spPr>
        <p:txBody>
          <a:bodyPr lIns="900000" tIns="46800" rIns="90000" bIns="1152000" anchor="b"/>
          <a:lstStyle>
            <a:lvl1pPr algn="l"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CE1FEE9-4839-524A-8073-0CCD5F7ECE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4625" y="5706515"/>
            <a:ext cx="8603288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17378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28F2178-8F0B-2E49-A01F-4F87EFBFB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32F3861-8CFE-6744-8B13-F837BE0911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err="1">
                <a:effectLst/>
                <a:latin typeface="Helvetica" pitchFamily="2" charset="0"/>
              </a:rPr>
              <a:t>Lorem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ipsum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gendam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quid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micon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ullorer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umquam</a:t>
            </a:r>
            <a:r>
              <a:rPr lang="fi-FI" dirty="0">
                <a:effectLst/>
                <a:latin typeface="Helvetica" pitchFamily="2" charset="0"/>
              </a:rPr>
              <a:t> vendit </a:t>
            </a:r>
            <a:r>
              <a:rPr lang="fi-FI" dirty="0" err="1">
                <a:effectLst/>
                <a:latin typeface="Helvetica" pitchFamily="2" charset="0"/>
              </a:rPr>
              <a:t>eatatem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</a:t>
            </a:r>
            <a:r>
              <a:rPr lang="fi-FI" dirty="0">
                <a:effectLst/>
                <a:latin typeface="Helvetica" pitchFamily="2" charset="0"/>
              </a:rPr>
              <a:t> ma </a:t>
            </a:r>
            <a:r>
              <a:rPr lang="fi-FI" dirty="0" err="1">
                <a:effectLst/>
                <a:latin typeface="Helvetica" pitchFamily="2" charset="0"/>
              </a:rPr>
              <a:t>doluptat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eos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doluptatqui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corenih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ilitium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voloratur</a:t>
            </a:r>
            <a:endParaRPr lang="fi-FI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8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45B95-5D4A-6A40-829C-0DF978BDAFC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2" y="811079"/>
            <a:ext cx="1954789" cy="140273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1EA5C1B-FF4A-7D44-A21B-99A7860EE8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F9E960A1-78A0-7F43-A00C-AB51BBBF3E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413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291503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6684D-6479-9647-B6A7-843773A22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34B1632-0C8F-404A-B88D-AD6D9B52EB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err="1">
                <a:effectLst/>
                <a:latin typeface="Helvetica" pitchFamily="2" charset="0"/>
              </a:rPr>
              <a:t>Lorem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ipsum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gendam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quid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micon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ullorer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umquam</a:t>
            </a:r>
            <a:r>
              <a:rPr lang="fi-FI" dirty="0">
                <a:effectLst/>
                <a:latin typeface="Helvetica" pitchFamily="2" charset="0"/>
              </a:rPr>
              <a:t> vendit </a:t>
            </a:r>
            <a:r>
              <a:rPr lang="fi-FI" dirty="0" err="1">
                <a:effectLst/>
                <a:latin typeface="Helvetica" pitchFamily="2" charset="0"/>
              </a:rPr>
              <a:t>eatatem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</a:t>
            </a:r>
            <a:r>
              <a:rPr lang="fi-FI" dirty="0">
                <a:effectLst/>
                <a:latin typeface="Helvetica" pitchFamily="2" charset="0"/>
              </a:rPr>
              <a:t> ma </a:t>
            </a:r>
            <a:r>
              <a:rPr lang="fi-FI" dirty="0" err="1">
                <a:effectLst/>
                <a:latin typeface="Helvetica" pitchFamily="2" charset="0"/>
              </a:rPr>
              <a:t>doluptat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eos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doluptatqui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corenih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ilitium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voloratur</a:t>
            </a:r>
            <a:endParaRPr lang="fi-FI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29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1AA5B4-124B-BE48-8B19-963FDBE26DC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2" y="811079"/>
            <a:ext cx="1954789" cy="140273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CC154F0-4284-BB42-940E-B46271A969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131" y="4676912"/>
            <a:ext cx="8628326" cy="9609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Esityksen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91FEFA1-D73E-4E40-AFBB-B3BAA80CC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1413" y="5673857"/>
            <a:ext cx="8635946" cy="4143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Alaotsikko</a:t>
            </a:r>
            <a:r>
              <a:rPr lang="en-US" dirty="0"/>
              <a:t> lorem ipsum</a:t>
            </a:r>
          </a:p>
        </p:txBody>
      </p:sp>
    </p:spTree>
    <p:extLst>
      <p:ext uri="{BB962C8B-B14F-4D97-AF65-F5344CB8AC3E}">
        <p14:creationId xmlns:p14="http://schemas.microsoft.com/office/powerpoint/2010/main" val="84189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6FD8C-6118-2B4D-BDAB-596CE7982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9573" y="6327108"/>
            <a:ext cx="2743200" cy="151557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53D3A9-0A16-4624-A6C4-1401EF88B6E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A9E044FD-D517-8E43-A635-EA258D0F7F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9161" y="2350800"/>
            <a:ext cx="6606187" cy="20985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 err="1">
                <a:effectLst/>
                <a:latin typeface="Helvetica" pitchFamily="2" charset="0"/>
              </a:rPr>
              <a:t>Lorem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ipsum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gendam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quid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micon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ullorer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umquam</a:t>
            </a:r>
            <a:r>
              <a:rPr lang="fi-FI" dirty="0">
                <a:effectLst/>
                <a:latin typeface="Helvetica" pitchFamily="2" charset="0"/>
              </a:rPr>
              <a:t> vendit </a:t>
            </a:r>
            <a:r>
              <a:rPr lang="fi-FI" dirty="0" err="1">
                <a:effectLst/>
                <a:latin typeface="Helvetica" pitchFamily="2" charset="0"/>
              </a:rPr>
              <a:t>eatatem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</a:t>
            </a:r>
            <a:r>
              <a:rPr lang="fi-FI" dirty="0">
                <a:effectLst/>
                <a:latin typeface="Helvetica" pitchFamily="2" charset="0"/>
              </a:rPr>
              <a:t> ma </a:t>
            </a:r>
            <a:r>
              <a:rPr lang="fi-FI" dirty="0" err="1">
                <a:effectLst/>
                <a:latin typeface="Helvetica" pitchFamily="2" charset="0"/>
              </a:rPr>
              <a:t>doluptat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eos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doluptatqui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con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corenih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ilitium</a:t>
            </a:r>
            <a:r>
              <a:rPr lang="fi-FI" dirty="0">
                <a:effectLst/>
                <a:latin typeface="Helvetica" pitchFamily="2" charset="0"/>
              </a:rPr>
              <a:t> </a:t>
            </a:r>
            <a:r>
              <a:rPr lang="fi-FI" dirty="0" err="1">
                <a:effectLst/>
                <a:latin typeface="Helvetica" pitchFamily="2" charset="0"/>
              </a:rPr>
              <a:t>voloratur</a:t>
            </a:r>
            <a:endParaRPr lang="fi-FI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6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4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FE2FA8-3C76-0446-8A75-4B36CBEC12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" t="14967" r="5513" b="5852"/>
          <a:stretch/>
        </p:blipFill>
        <p:spPr>
          <a:xfrm>
            <a:off x="27443" y="0"/>
            <a:ext cx="12137114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94F6E5-3D74-504A-827D-831F90F7E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1530" y="6180650"/>
            <a:ext cx="783286" cy="37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1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88F36-5ED1-8A4E-8E1B-EA2B87B4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54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88F36-5ED1-8A4E-8E1B-EA2B87B4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69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81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1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081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E2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7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8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2A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86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DAA17D-AB1F-364E-80D9-5E17AF050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6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C71228-09C3-024A-99C7-0068036508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A16C05-C686-604A-BE98-CCE578505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5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42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F88F36-5ED1-8A4E-8E1B-EA2B87B40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 title="Pääotsikko">
            <a:extLst>
              <a:ext uri="{FF2B5EF4-FFF2-40B4-BE49-F238E27FC236}">
                <a16:creationId xmlns:a16="http://schemas.microsoft.com/office/drawing/2014/main" id="{E8691AFC-ED8C-E14B-BF6D-565353AF33A2}"/>
              </a:ext>
            </a:extLst>
          </p:cNvPr>
          <p:cNvSpPr txBox="1">
            <a:spLocks/>
          </p:cNvSpPr>
          <p:nvPr/>
        </p:nvSpPr>
        <p:spPr>
          <a:xfrm>
            <a:off x="1066800" y="4733721"/>
            <a:ext cx="10363200" cy="4985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sz="3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10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1"/>
          </p:nvPr>
        </p:nvSpPr>
        <p:spPr>
          <a:xfrm>
            <a:off x="2634365" y="4038923"/>
            <a:ext cx="6692669" cy="1626029"/>
          </a:xfrm>
        </p:spPr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Yhteenveto tilaisuuden viesteistä.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Päivässä käsiteltiin </a:t>
            </a:r>
          </a:p>
          <a:p>
            <a:r>
              <a:rPr lang="fi-FI" dirty="0" err="1" smtClean="0">
                <a:solidFill>
                  <a:schemeClr val="tx1"/>
                </a:solidFill>
              </a:rPr>
              <a:t>SDGt</a:t>
            </a:r>
            <a:r>
              <a:rPr lang="fi-FI" dirty="0" smtClean="0">
                <a:solidFill>
                  <a:schemeClr val="tx1"/>
                </a:solidFill>
              </a:rPr>
              <a:t> 4,8,10,13,16, 17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kestavakehitys.fi/documents/2167391/2313515/Tila+ja+tulevaisuus+2019/0afe4088-76b1-581f-1f9c-364078e11ca9?t=1556106750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365" y="416519"/>
            <a:ext cx="6287798" cy="353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D80953-F558-4955-ABB5-C3810B4E5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/>
              <a:t>Koulutus ja työ</a:t>
            </a:r>
            <a:endParaRPr lang="en-FI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9EA9-9D3D-4677-A8A7-15228EAA9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217" y="2238475"/>
            <a:ext cx="9188467" cy="3684588"/>
          </a:xfrm>
        </p:spPr>
        <p:txBody>
          <a:bodyPr/>
          <a:lstStyle/>
          <a:p>
            <a:r>
              <a:rPr lang="en-FI" sz="1600" dirty="0"/>
              <a:t>"</a:t>
            </a:r>
            <a:r>
              <a:rPr lang="en-FI" sz="1600" i="1" dirty="0" err="1"/>
              <a:t>Muutos</a:t>
            </a:r>
            <a:r>
              <a:rPr lang="en-FI" sz="1600" i="1" dirty="0"/>
              <a:t> </a:t>
            </a:r>
            <a:r>
              <a:rPr lang="en-FI" sz="1600" i="1" dirty="0" err="1"/>
              <a:t>hiilineutraaliin</a:t>
            </a:r>
            <a:r>
              <a:rPr lang="en-FI" sz="1600" i="1" dirty="0"/>
              <a:t> </a:t>
            </a:r>
            <a:r>
              <a:rPr lang="en-FI" sz="1600" i="1" dirty="0" err="1"/>
              <a:t>maailmaan</a:t>
            </a:r>
            <a:r>
              <a:rPr lang="en-FI" sz="1600" i="1" dirty="0"/>
              <a:t> </a:t>
            </a:r>
            <a:r>
              <a:rPr lang="en-FI" sz="1600" i="1" dirty="0" err="1"/>
              <a:t>edellyttää</a:t>
            </a:r>
            <a:r>
              <a:rPr lang="en-FI" sz="1600" i="1" dirty="0"/>
              <a:t> </a:t>
            </a:r>
            <a:r>
              <a:rPr lang="en-FI" sz="1600" i="1" dirty="0" err="1"/>
              <a:t>ajattelutapojemme</a:t>
            </a:r>
            <a:r>
              <a:rPr lang="en-FI" sz="1600" i="1" dirty="0"/>
              <a:t> </a:t>
            </a:r>
            <a:r>
              <a:rPr lang="en-FI" sz="1600" i="1" dirty="0" err="1"/>
              <a:t>uudistamista</a:t>
            </a:r>
            <a:r>
              <a:rPr lang="en-FI" sz="1600" i="1" dirty="0"/>
              <a:t> ja </a:t>
            </a:r>
            <a:r>
              <a:rPr lang="en-FI" sz="1600" i="1" dirty="0" err="1"/>
              <a:t>käsityksiemme</a:t>
            </a:r>
            <a:r>
              <a:rPr lang="en-FI" sz="1600" i="1" dirty="0"/>
              <a:t> </a:t>
            </a:r>
            <a:r>
              <a:rPr lang="en-FI" sz="1600" i="1" dirty="0" err="1"/>
              <a:t>avartamista</a:t>
            </a:r>
            <a:r>
              <a:rPr lang="en-FI" sz="1600" i="1" dirty="0"/>
              <a:t>. </a:t>
            </a:r>
            <a:r>
              <a:rPr lang="en-FI" sz="1600" i="1" dirty="0" err="1"/>
              <a:t>Meidän</a:t>
            </a:r>
            <a:r>
              <a:rPr lang="en-FI" sz="1600" i="1" dirty="0"/>
              <a:t> </a:t>
            </a:r>
            <a:r>
              <a:rPr lang="en-FI" sz="1600" i="1" dirty="0" err="1"/>
              <a:t>tulee</a:t>
            </a:r>
            <a:r>
              <a:rPr lang="en-FI" sz="1600" i="1" dirty="0"/>
              <a:t> </a:t>
            </a:r>
            <a:r>
              <a:rPr lang="en-FI" sz="1600" i="1" dirty="0" err="1"/>
              <a:t>käydä</a:t>
            </a:r>
            <a:r>
              <a:rPr lang="en-FI" sz="1600" i="1" dirty="0"/>
              <a:t> </a:t>
            </a:r>
            <a:r>
              <a:rPr lang="en-FI" sz="1600" i="1" dirty="0" err="1"/>
              <a:t>arvokeskustelua</a:t>
            </a:r>
            <a:r>
              <a:rPr lang="en-FI" sz="1600" i="1" dirty="0"/>
              <a:t> ja </a:t>
            </a:r>
            <a:r>
              <a:rPr lang="en-FI" sz="1600" i="1" dirty="0" err="1"/>
              <a:t>määritellä</a:t>
            </a:r>
            <a:r>
              <a:rPr lang="en-FI" sz="1600" i="1" dirty="0"/>
              <a:t>, </a:t>
            </a:r>
            <a:r>
              <a:rPr lang="en-FI" sz="1600" i="1" dirty="0" err="1"/>
              <a:t>mitä</a:t>
            </a:r>
            <a:r>
              <a:rPr lang="en-FI" sz="1600" i="1" dirty="0"/>
              <a:t> </a:t>
            </a:r>
            <a:r>
              <a:rPr lang="en-FI" sz="1600" i="1" dirty="0" err="1"/>
              <a:t>ihmisyys</a:t>
            </a:r>
            <a:r>
              <a:rPr lang="en-FI" sz="1600" i="1" dirty="0"/>
              <a:t> </a:t>
            </a:r>
            <a:r>
              <a:rPr lang="en-FI" sz="1600" i="1" dirty="0" err="1"/>
              <a:t>voisi</a:t>
            </a:r>
            <a:r>
              <a:rPr lang="en-FI" sz="1600" i="1" dirty="0"/>
              <a:t> olla </a:t>
            </a:r>
            <a:r>
              <a:rPr lang="en-FI" sz="1600" i="1" dirty="0" err="1"/>
              <a:t>planeetalla</a:t>
            </a:r>
            <a:r>
              <a:rPr lang="en-FI" sz="1600" i="1" dirty="0"/>
              <a:t>, </a:t>
            </a:r>
            <a:r>
              <a:rPr lang="en-FI" sz="1600" i="1" dirty="0" err="1"/>
              <a:t>jossa</a:t>
            </a:r>
            <a:r>
              <a:rPr lang="en-FI" sz="1600" i="1" dirty="0"/>
              <a:t> </a:t>
            </a:r>
            <a:r>
              <a:rPr lang="en-FI" sz="1600" i="1" dirty="0" err="1"/>
              <a:t>erilaiset</a:t>
            </a:r>
            <a:r>
              <a:rPr lang="en-FI" sz="1600" i="1" dirty="0"/>
              <a:t> </a:t>
            </a:r>
            <a:r>
              <a:rPr lang="en-FI" sz="1600" i="1" dirty="0" err="1"/>
              <a:t>eliöt</a:t>
            </a:r>
            <a:r>
              <a:rPr lang="en-FI" sz="1600" i="1" dirty="0"/>
              <a:t> ja </a:t>
            </a:r>
            <a:r>
              <a:rPr lang="en-FI" sz="1600" i="1" dirty="0" err="1"/>
              <a:t>eloton</a:t>
            </a:r>
            <a:r>
              <a:rPr lang="en-FI" sz="1600" i="1" dirty="0"/>
              <a:t> </a:t>
            </a:r>
            <a:r>
              <a:rPr lang="en-FI" sz="1600" i="1" dirty="0" err="1"/>
              <a:t>luonto</a:t>
            </a:r>
            <a:r>
              <a:rPr lang="en-FI" sz="1600" i="1" dirty="0"/>
              <a:t> </a:t>
            </a:r>
            <a:r>
              <a:rPr lang="en-FI" sz="1600" i="1" dirty="0" err="1"/>
              <a:t>ovat</a:t>
            </a:r>
            <a:r>
              <a:rPr lang="en-FI" sz="1600" i="1" dirty="0"/>
              <a:t> </a:t>
            </a:r>
            <a:r>
              <a:rPr lang="en-FI" sz="1600" i="1" dirty="0" err="1"/>
              <a:t>riippuvaisia</a:t>
            </a:r>
            <a:r>
              <a:rPr lang="en-FI" sz="1600" i="1" dirty="0"/>
              <a:t> </a:t>
            </a:r>
            <a:r>
              <a:rPr lang="en-FI" sz="1600" i="1" dirty="0" err="1"/>
              <a:t>toisistaan</a:t>
            </a:r>
            <a:r>
              <a:rPr lang="en-FI" sz="1600" i="1" dirty="0"/>
              <a:t>.</a:t>
            </a:r>
            <a:r>
              <a:rPr lang="en-FI" sz="1600" dirty="0"/>
              <a:t>" </a:t>
            </a:r>
            <a:endParaRPr lang="fi-FI" sz="1600" dirty="0"/>
          </a:p>
          <a:p>
            <a:pPr algn="r"/>
            <a:r>
              <a:rPr lang="en-FI" sz="1600" dirty="0"/>
              <a:t>- </a:t>
            </a:r>
            <a:r>
              <a:rPr lang="fi-FI" sz="1600" dirty="0"/>
              <a:t>A</a:t>
            </a:r>
            <a:r>
              <a:rPr lang="en-FI" sz="1600" dirty="0" err="1"/>
              <a:t>pulaisprofessori</a:t>
            </a:r>
            <a:r>
              <a:rPr lang="en-FI" sz="1600" dirty="0"/>
              <a:t> </a:t>
            </a:r>
            <a:r>
              <a:rPr lang="en-FI" sz="1600" b="1" dirty="0" err="1"/>
              <a:t>Arto</a:t>
            </a:r>
            <a:r>
              <a:rPr lang="en-FI" sz="1600" b="1" dirty="0"/>
              <a:t> O. Salonen</a:t>
            </a:r>
          </a:p>
          <a:p>
            <a:endParaRPr lang="fi-FI" sz="1600" dirty="0"/>
          </a:p>
          <a:p>
            <a:r>
              <a:rPr lang="fi-FI" sz="1600" dirty="0"/>
              <a:t>Poimintoja eriarvoisuuden vähentämisestä ja yhdenvertaisuuden edistämisestä: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Suomessa</a:t>
            </a:r>
            <a:r>
              <a:rPr lang="en-FI" sz="1600" dirty="0"/>
              <a:t> </a:t>
            </a:r>
            <a:r>
              <a:rPr lang="en-FI" sz="1600" dirty="0" err="1"/>
              <a:t>tulisi</a:t>
            </a:r>
            <a:r>
              <a:rPr lang="en-FI" sz="1600" dirty="0"/>
              <a:t> </a:t>
            </a:r>
            <a:r>
              <a:rPr lang="en-FI" sz="1600" dirty="0" err="1"/>
              <a:t>miettiä</a:t>
            </a:r>
            <a:r>
              <a:rPr lang="en-FI" sz="1600" dirty="0"/>
              <a:t> </a:t>
            </a:r>
            <a:r>
              <a:rPr lang="en-FI" sz="1600" dirty="0" err="1"/>
              <a:t>entistä</a:t>
            </a:r>
            <a:r>
              <a:rPr lang="en-FI" sz="1600" dirty="0"/>
              <a:t> </a:t>
            </a:r>
            <a:r>
              <a:rPr lang="en-FI" sz="1600" dirty="0" err="1"/>
              <a:t>vahvemmin</a:t>
            </a:r>
            <a:r>
              <a:rPr lang="en-FI" sz="1600" dirty="0"/>
              <a:t> </a:t>
            </a:r>
            <a:r>
              <a:rPr lang="en-FI" sz="1600" dirty="0" err="1"/>
              <a:t>sitä</a:t>
            </a:r>
            <a:r>
              <a:rPr lang="en-FI" sz="1600" dirty="0"/>
              <a:t>, </a:t>
            </a:r>
            <a:r>
              <a:rPr lang="en-FI" sz="1600" dirty="0" err="1"/>
              <a:t>mitä</a:t>
            </a:r>
            <a:r>
              <a:rPr lang="en-FI" sz="1600" dirty="0"/>
              <a:t> </a:t>
            </a:r>
            <a:r>
              <a:rPr lang="en-FI" sz="1600" dirty="0" err="1"/>
              <a:t>voimme</a:t>
            </a:r>
            <a:r>
              <a:rPr lang="en-FI" sz="1600" dirty="0"/>
              <a:t> </a:t>
            </a:r>
            <a:r>
              <a:rPr lang="en-FI" sz="1600" dirty="0" err="1"/>
              <a:t>tehdä</a:t>
            </a:r>
            <a:r>
              <a:rPr lang="en-FI" sz="1600" dirty="0"/>
              <a:t> </a:t>
            </a:r>
            <a:r>
              <a:rPr lang="en-FI" sz="1600" dirty="0" err="1"/>
              <a:t>muiden</a:t>
            </a:r>
            <a:r>
              <a:rPr lang="en-FI" sz="1600" dirty="0"/>
              <a:t> maiden </a:t>
            </a:r>
            <a:r>
              <a:rPr lang="en-FI" sz="1600" dirty="0" err="1"/>
              <a:t>hyväksi</a:t>
            </a:r>
            <a:r>
              <a:rPr lang="en-FI" sz="1600" dirty="0"/>
              <a:t> </a:t>
            </a:r>
            <a:r>
              <a:rPr lang="en-FI" sz="1600" dirty="0" err="1"/>
              <a:t>koulutuksen</a:t>
            </a:r>
            <a:r>
              <a:rPr lang="en-FI" sz="1600" dirty="0"/>
              <a:t> </a:t>
            </a:r>
            <a:r>
              <a:rPr lang="en-FI" sz="1600" dirty="0" err="1"/>
              <a:t>alueella</a:t>
            </a:r>
            <a:r>
              <a:rPr lang="en-FI" sz="1600" dirty="0"/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Peruskoulun</a:t>
            </a:r>
            <a:r>
              <a:rPr lang="en-FI" sz="1600" dirty="0"/>
              <a:t> on </a:t>
            </a:r>
            <a:r>
              <a:rPr lang="en-FI" sz="1600" dirty="0" err="1"/>
              <a:t>pyrittävä</a:t>
            </a:r>
            <a:r>
              <a:rPr lang="en-FI" sz="1600" dirty="0"/>
              <a:t> </a:t>
            </a:r>
            <a:r>
              <a:rPr lang="en-FI" sz="1600" dirty="0" err="1"/>
              <a:t>kokonaisvaltaisesti</a:t>
            </a:r>
            <a:r>
              <a:rPr lang="en-FI" sz="1600" dirty="0"/>
              <a:t> </a:t>
            </a:r>
            <a:r>
              <a:rPr lang="en-FI" sz="1600" dirty="0" err="1"/>
              <a:t>vastuullisen</a:t>
            </a:r>
            <a:r>
              <a:rPr lang="en-FI" sz="1600" dirty="0"/>
              <a:t> </a:t>
            </a:r>
            <a:r>
              <a:rPr lang="en-FI" sz="1600" dirty="0" err="1"/>
              <a:t>maailmasuhteen</a:t>
            </a:r>
            <a:r>
              <a:rPr lang="en-FI" sz="1600" dirty="0"/>
              <a:t> </a:t>
            </a:r>
            <a:r>
              <a:rPr lang="en-FI" sz="1600" dirty="0" err="1"/>
              <a:t>rakentumiseen</a:t>
            </a:r>
            <a:r>
              <a:rPr lang="en-FI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Tarvitsemme</a:t>
            </a:r>
            <a:r>
              <a:rPr lang="en-FI" sz="1600" dirty="0"/>
              <a:t> </a:t>
            </a:r>
            <a:r>
              <a:rPr lang="en-FI" sz="1600" dirty="0" err="1"/>
              <a:t>lukutaidon</a:t>
            </a:r>
            <a:r>
              <a:rPr lang="en-FI" sz="1600" dirty="0"/>
              <a:t> </a:t>
            </a:r>
            <a:r>
              <a:rPr lang="en-FI" sz="1600" dirty="0" err="1"/>
              <a:t>rinnalle</a:t>
            </a:r>
            <a:r>
              <a:rPr lang="en-FI" sz="1600" dirty="0"/>
              <a:t> </a:t>
            </a:r>
            <a:r>
              <a:rPr lang="en-FI" sz="1600" dirty="0" err="1"/>
              <a:t>tulevaisuuslukutaitoa</a:t>
            </a:r>
            <a:r>
              <a:rPr lang="en-FI" sz="1600" dirty="0"/>
              <a:t>, </a:t>
            </a:r>
            <a:r>
              <a:rPr lang="en-FI" sz="1600" dirty="0" err="1"/>
              <a:t>jotta</a:t>
            </a:r>
            <a:r>
              <a:rPr lang="en-FI" sz="1600" dirty="0"/>
              <a:t> </a:t>
            </a:r>
            <a:r>
              <a:rPr lang="en-FI" sz="1600" dirty="0" err="1"/>
              <a:t>osaamme</a:t>
            </a:r>
            <a:r>
              <a:rPr lang="en-FI" sz="1600" dirty="0"/>
              <a:t> </a:t>
            </a:r>
            <a:r>
              <a:rPr lang="en-FI" sz="1600" dirty="0" err="1"/>
              <a:t>tehdä</a:t>
            </a:r>
            <a:r>
              <a:rPr lang="en-FI" sz="1600" dirty="0"/>
              <a:t> </a:t>
            </a:r>
            <a:r>
              <a:rPr lang="en-FI" sz="1600" dirty="0" err="1"/>
              <a:t>päätöksiä</a:t>
            </a:r>
            <a:r>
              <a:rPr lang="en-FI" sz="1600" dirty="0"/>
              <a:t> </a:t>
            </a:r>
            <a:r>
              <a:rPr lang="en-FI" sz="1600" dirty="0" err="1"/>
              <a:t>menneisyyden</a:t>
            </a:r>
            <a:r>
              <a:rPr lang="en-FI" sz="1600" dirty="0"/>
              <a:t> </a:t>
            </a:r>
            <a:r>
              <a:rPr lang="en-FI" sz="1600" dirty="0" err="1"/>
              <a:t>sijaan</a:t>
            </a:r>
            <a:r>
              <a:rPr lang="en-FI" sz="1600" dirty="0"/>
              <a:t> </a:t>
            </a:r>
            <a:r>
              <a:rPr lang="en-FI" sz="1600" dirty="0" err="1"/>
              <a:t>tulevaisuuteen</a:t>
            </a:r>
            <a:r>
              <a:rPr lang="en-FI" sz="1600" dirty="0"/>
              <a:t> </a:t>
            </a:r>
            <a:r>
              <a:rPr lang="en-FI" sz="1600" dirty="0" err="1"/>
              <a:t>perustuen</a:t>
            </a:r>
            <a:r>
              <a:rPr lang="en-FI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FI" sz="1600" dirty="0" err="1"/>
              <a:t>Työajan</a:t>
            </a:r>
            <a:r>
              <a:rPr lang="en-FI" sz="1600" dirty="0"/>
              <a:t> </a:t>
            </a:r>
            <a:r>
              <a:rPr lang="en-FI" sz="1600" dirty="0" err="1"/>
              <a:t>radikaali</a:t>
            </a:r>
            <a:r>
              <a:rPr lang="en-FI" sz="1600" dirty="0"/>
              <a:t> </a:t>
            </a:r>
            <a:r>
              <a:rPr lang="en-FI" sz="1600" dirty="0" err="1"/>
              <a:t>vähentäminen</a:t>
            </a:r>
            <a:r>
              <a:rPr lang="en-FI" sz="1600" dirty="0"/>
              <a:t> on </a:t>
            </a:r>
            <a:r>
              <a:rPr lang="en-FI" sz="1600" dirty="0" err="1"/>
              <a:t>yksi</a:t>
            </a:r>
            <a:r>
              <a:rPr lang="en-FI" sz="1600" dirty="0"/>
              <a:t> </a:t>
            </a:r>
            <a:r>
              <a:rPr lang="en-FI" sz="1600" dirty="0" err="1"/>
              <a:t>keskeinen</a:t>
            </a:r>
            <a:r>
              <a:rPr lang="en-FI" sz="1600" dirty="0"/>
              <a:t> </a:t>
            </a:r>
            <a:r>
              <a:rPr lang="en-FI" sz="1600" dirty="0" err="1"/>
              <a:t>keino</a:t>
            </a:r>
            <a:r>
              <a:rPr lang="en-FI" sz="1600" dirty="0"/>
              <a:t> </a:t>
            </a:r>
            <a:r>
              <a:rPr lang="en-FI" sz="1600" dirty="0" err="1"/>
              <a:t>vähentää</a:t>
            </a:r>
            <a:r>
              <a:rPr lang="en-FI" sz="1600" dirty="0"/>
              <a:t> </a:t>
            </a:r>
            <a:r>
              <a:rPr lang="en-FI" sz="1600" dirty="0" err="1"/>
              <a:t>ympäristökuormaamme</a:t>
            </a:r>
            <a:r>
              <a:rPr lang="en-FI" sz="16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B0648-9155-4DB9-B774-9394DA7A4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67" y="360095"/>
            <a:ext cx="1540934" cy="1540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82DA5-1EA3-43AC-ADE5-7F2643514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565" y="354976"/>
            <a:ext cx="1540934" cy="15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59D22-5A28-45D8-8647-ECE067B85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 err="1"/>
              <a:t>Palvelujärjestelmän</a:t>
            </a:r>
            <a:r>
              <a:rPr lang="en-GB" sz="3600" dirty="0"/>
              <a:t> </a:t>
            </a:r>
            <a:r>
              <a:rPr lang="en-GB" sz="3600" dirty="0" err="1"/>
              <a:t>yhdenvertaisuus</a:t>
            </a:r>
            <a:endParaRPr lang="en-FI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D598-A866-4C88-A673-2FA7AA744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fi-FI" sz="1600" i="1" dirty="0"/>
              <a:t>Haavoittuvassa asemassa olevien ihmisten oikeuksien turvaaminen, moninaisuuden näkeminen yhteiskunnan voimavarana ja yhteiskunta, johon kaikki voivat osallistua, antavat parhaat </a:t>
            </a:r>
            <a:r>
              <a:rPr lang="fi-FI" sz="1600" i="1" dirty="0" err="1"/>
              <a:t>lähtokohdat</a:t>
            </a:r>
            <a:r>
              <a:rPr lang="fi-FI" sz="1600" i="1" dirty="0"/>
              <a:t> hyvinvoivalle ja vahvalle Suomelle tulevaisuudessakin.” </a:t>
            </a:r>
          </a:p>
          <a:p>
            <a:pPr algn="r"/>
            <a:r>
              <a:rPr lang="fi-FI" sz="1600" b="1" dirty="0"/>
              <a:t>– </a:t>
            </a:r>
            <a:r>
              <a:rPr lang="fi-FI" sz="1600" dirty="0"/>
              <a:t>Yhdenvertaisuusvaltuutettu </a:t>
            </a:r>
            <a:r>
              <a:rPr lang="fi-FI" sz="1600" b="1" dirty="0"/>
              <a:t>Kirsi Pimiä</a:t>
            </a:r>
          </a:p>
          <a:p>
            <a:endParaRPr lang="en-GB" dirty="0"/>
          </a:p>
          <a:p>
            <a:r>
              <a:rPr lang="en-GB" sz="1600" dirty="0" err="1"/>
              <a:t>Poimintoja</a:t>
            </a:r>
            <a:r>
              <a:rPr lang="en-GB" sz="1600" dirty="0"/>
              <a:t> </a:t>
            </a:r>
            <a:r>
              <a:rPr lang="en-GB" sz="1600" dirty="0" err="1"/>
              <a:t>eriarvoisuuden</a:t>
            </a:r>
            <a:r>
              <a:rPr lang="en-GB" sz="1600" dirty="0"/>
              <a:t> </a:t>
            </a:r>
            <a:r>
              <a:rPr lang="en-GB" sz="1600" dirty="0" err="1"/>
              <a:t>vähentämisestä</a:t>
            </a:r>
            <a:r>
              <a:rPr lang="en-GB" sz="1600" dirty="0"/>
              <a:t> ja </a:t>
            </a:r>
            <a:r>
              <a:rPr lang="en-GB" sz="1600" dirty="0" err="1"/>
              <a:t>yhdenvertaisuuden</a:t>
            </a:r>
            <a:r>
              <a:rPr lang="en-GB" sz="1600" dirty="0"/>
              <a:t> </a:t>
            </a:r>
            <a:r>
              <a:rPr lang="en-GB" sz="1600" dirty="0" err="1"/>
              <a:t>edistämisestä</a:t>
            </a:r>
            <a:r>
              <a:rPr lang="en-GB" sz="16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Perus- ja ihmisoikeuksien huomioiminen ja yhdenvertaisuusvaikutusten arviointi tulisi sisällyttää lainvalmisteluun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Syntymätodistusten puute vaikeuttaa ihmisten pääsyä palvelujärjestelmän piiriin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Tarvitaan valtakunnallinen linjaus terveydenhuollon tarjoamisesta paperittomille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Yhdenvertaisuuden varmistamiseksi tarvitaan vahvempaa yleislainsäädäntöä täydentävän erityislainsäädännön sijaan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Ulkopolitiikassa ja kehitysyhteistyössä tulee sisällyttää vammaiset henkilöt muiden rinnalle eikä aina eriyttää omaksi ryhmäkseen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dirty="0"/>
          </a:p>
          <a:p>
            <a:endParaRPr lang="en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EF6687-BB65-47B3-B409-9A72E260D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268" y="407582"/>
            <a:ext cx="1635268" cy="16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59D22-5A28-45D8-8647-ECE067B85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sz="3600" dirty="0"/>
              <a:t>I</a:t>
            </a:r>
            <a:r>
              <a:rPr lang="en-GB" sz="3600" dirty="0" err="1"/>
              <a:t>lmastoratkaisujen</a:t>
            </a:r>
            <a:r>
              <a:rPr lang="en-GB" sz="3600" dirty="0"/>
              <a:t> </a:t>
            </a:r>
            <a:r>
              <a:rPr lang="en-GB" sz="3600" dirty="0" err="1"/>
              <a:t>Leijonan</a:t>
            </a:r>
            <a:r>
              <a:rPr lang="en-GB" sz="3600" dirty="0"/>
              <a:t> </a:t>
            </a:r>
            <a:r>
              <a:rPr lang="en-GB" sz="3600" dirty="0" err="1"/>
              <a:t>luola</a:t>
            </a:r>
            <a:endParaRPr lang="en-FI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D598-A866-4C88-A673-2FA7AA744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963" y="1895909"/>
            <a:ext cx="9188467" cy="4187650"/>
          </a:xfrm>
        </p:spPr>
        <p:txBody>
          <a:bodyPr/>
          <a:lstStyle/>
          <a:p>
            <a:r>
              <a:rPr lang="en-GB" sz="1600" i="1" dirty="0"/>
              <a:t>“</a:t>
            </a:r>
            <a:r>
              <a:rPr lang="en-GB" sz="1600" i="1" dirty="0" err="1"/>
              <a:t>Käytössämme</a:t>
            </a:r>
            <a:r>
              <a:rPr lang="en-GB" sz="1600" i="1" dirty="0"/>
              <a:t> on</a:t>
            </a:r>
            <a:r>
              <a:rPr lang="fi-FI" sz="1600" i="1" dirty="0"/>
              <a:t> jo monia ilmastoratkaisuja, joilla olisi valtavasti lisäpotentiaalia eri esteiden takana. Lainsäädäntö itsessään onkin keskeisin ratkaisu. Jokaisen lain tulisi olla ilmastolaki, jotta ilmastonmuutos huomioidaan kokonaisvaltaisesti.” </a:t>
            </a:r>
          </a:p>
          <a:p>
            <a:pPr algn="r"/>
            <a:r>
              <a:rPr lang="fi-FI" sz="1600" b="1" dirty="0"/>
              <a:t>– Emma ja </a:t>
            </a:r>
            <a:r>
              <a:rPr lang="fi-FI" sz="1600" b="1" dirty="0" err="1"/>
              <a:t>Zahra</a:t>
            </a:r>
            <a:r>
              <a:rPr lang="fi-FI" sz="1600" dirty="0"/>
              <a:t>, Plan Suomen lastenhallitus</a:t>
            </a:r>
            <a:endParaRPr lang="en-GB" dirty="0"/>
          </a:p>
          <a:p>
            <a:r>
              <a:rPr lang="en-GB" sz="1600" dirty="0" err="1"/>
              <a:t>Poimintoja</a:t>
            </a:r>
            <a:r>
              <a:rPr lang="en-GB" sz="1600" dirty="0"/>
              <a:t> </a:t>
            </a:r>
            <a:r>
              <a:rPr lang="en-GB" sz="1600" dirty="0" err="1"/>
              <a:t>ilmastoratkaisuista</a:t>
            </a:r>
            <a:r>
              <a:rPr lang="en-GB" sz="16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Kansalaiskokeilut ovat usein avainasemassa luomassa ilmastoratkaisuista uutta valtavirtaa. Näiden skaalaamiseen tulisi kiinnittää enemmän huomiota politiikkatoimenpitein.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Kaupunkien ilmastotavoitteiden saavuttamiseen tarvitaan kaupunkikonsernin, yritysten, yhteisöjen ja kaupunkilaisten vahvaa yhteistyötä sekä kansallisten ja kansainvälisten verkostojen tukea.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Vapaaehtoinen sopiminen, Green </a:t>
            </a:r>
            <a:r>
              <a:rPr lang="fi-FI" sz="1600" dirty="0" err="1"/>
              <a:t>Dealit</a:t>
            </a:r>
            <a:r>
              <a:rPr lang="fi-FI" sz="1600" dirty="0"/>
              <a:t>, voi olla ketterä ja koko toimialaa innostava keino lainsäädännön sijasta kestävyystavoitteiden asettamiseen ja seurantaan.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Kansainväliseen ilmastorahoitukseen panostamalla ja ympäristölle haitallisista tuista luopumalla Suomi voisi olla kokoaan suurempi ilmastoratkaisija.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dirty="0"/>
          </a:p>
          <a:p>
            <a:endParaRPr lang="en-FI" dirty="0"/>
          </a:p>
        </p:txBody>
      </p:sp>
      <p:pic>
        <p:nvPicPr>
          <p:cNvPr id="6" name="Kuva 5" descr="Kuva, joka sisältää kohteen vektorigrafiikka&#10;&#10;Kuvaus luotu, korkea luotettavuus">
            <a:extLst>
              <a:ext uri="{FF2B5EF4-FFF2-40B4-BE49-F238E27FC236}">
                <a16:creationId xmlns:a16="http://schemas.microsoft.com/office/drawing/2014/main" id="{AC77CC42-BE3F-4265-A22E-919765F2D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"/>
          <a:stretch/>
        </p:blipFill>
        <p:spPr>
          <a:xfrm>
            <a:off x="9968430" y="449745"/>
            <a:ext cx="1745407" cy="17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35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759D22-5A28-45D8-8647-ECE067B85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dirty="0" err="1"/>
              <a:t>Nuoret</a:t>
            </a:r>
            <a:r>
              <a:rPr lang="en-GB" sz="3600" dirty="0"/>
              <a:t>, </a:t>
            </a:r>
            <a:r>
              <a:rPr lang="en-GB" sz="3600" dirty="0" err="1"/>
              <a:t>rauha</a:t>
            </a:r>
            <a:r>
              <a:rPr lang="en-GB" sz="3600" dirty="0"/>
              <a:t> ja </a:t>
            </a:r>
            <a:r>
              <a:rPr lang="en-GB" sz="3600" dirty="0" err="1"/>
              <a:t>turvallisuus</a:t>
            </a:r>
            <a:endParaRPr lang="en-FI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D598-A866-4C88-A673-2FA7AA7444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“</a:t>
            </a:r>
            <a:r>
              <a:rPr lang="fi-FI" sz="1600" i="1" dirty="0"/>
              <a:t>Rauhanprosessit ovat harvoja historiallisia hetkiä, joissa mietitään politiikan ja yhteiskunnan pelisääntöjä uudestaan. Siihen työhön ja miten se tehdään, Suomella on todella paljon annettavaa.” </a:t>
            </a:r>
          </a:p>
          <a:p>
            <a:pPr algn="r"/>
            <a:r>
              <a:rPr lang="fi-FI" sz="1600" b="1" dirty="0"/>
              <a:t>– Johanna Poutanen</a:t>
            </a:r>
            <a:r>
              <a:rPr lang="fi-FI" sz="1600" dirty="0"/>
              <a:t>, CMI</a:t>
            </a:r>
            <a:endParaRPr lang="fi-FI" sz="1600" b="1" dirty="0"/>
          </a:p>
          <a:p>
            <a:endParaRPr lang="en-GB" dirty="0"/>
          </a:p>
          <a:p>
            <a:r>
              <a:rPr lang="en-GB" sz="1600" dirty="0" err="1"/>
              <a:t>Poimintoja</a:t>
            </a:r>
            <a:r>
              <a:rPr lang="en-GB" sz="1600" dirty="0"/>
              <a:t> </a:t>
            </a:r>
            <a:r>
              <a:rPr lang="en-GB" sz="1600" dirty="0" err="1"/>
              <a:t>rauhasta</a:t>
            </a:r>
            <a:r>
              <a:rPr lang="en-GB" sz="1600" dirty="0"/>
              <a:t> ja </a:t>
            </a:r>
            <a:r>
              <a:rPr lang="en-GB" sz="1600" dirty="0" err="1"/>
              <a:t>nuorten</a:t>
            </a:r>
            <a:r>
              <a:rPr lang="en-GB" sz="1600" dirty="0"/>
              <a:t> </a:t>
            </a:r>
            <a:r>
              <a:rPr lang="en-GB" sz="1600" dirty="0" err="1"/>
              <a:t>osallistumisesta</a:t>
            </a:r>
            <a:r>
              <a:rPr lang="en-GB" sz="16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YK:n päätöslauselmaa 2250 ”Nuoret, rauha ja turvallisuus” ei koske vain ulko- ja kehityspolitiikkaa, vaan on Suomelle myös kansallinen asia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Nuorilla on mahdollisuus toimia rauhan ja yhteiskunnan rakentajina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Maahanmuuttajataustaiset nuoret tulee nähdä positiivisena voimana yhteiskunnassa – ei syrjäytymis- tai radikalisoitumisvaaran kautta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1600" dirty="0"/>
              <a:t>Polarisaation purkamiseksi tarvitaan dialogia valtaväestön ja maahanmuuttajataustaisten nuorten kesken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FI" dirty="0"/>
          </a:p>
          <a:p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B9B10-87AF-4067-BE4E-BBF608BE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430" y="449745"/>
            <a:ext cx="1725599" cy="17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38190"/>
      </p:ext>
    </p:extLst>
  </p:cSld>
  <p:clrMapOvr>
    <a:masterClrMapping/>
  </p:clrMapOvr>
</p:sld>
</file>

<file path=ppt/theme/theme1.xml><?xml version="1.0" encoding="utf-8"?>
<a:theme xmlns:a="http://schemas.openxmlformats.org/drawingml/2006/main" name="Fingo ppt poh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ngo ppt pohja" id="{59D33DCF-BCDF-460A-B1A6-62A7CC02CCED}" vid="{C7B33452-5040-4993-9F96-0B474EE8F915}"/>
    </a:ext>
  </a:extLst>
</a:theme>
</file>

<file path=ppt/theme/theme10.xml><?xml version="1.0" encoding="utf-8"?>
<a:theme xmlns:a="http://schemas.openxmlformats.org/drawingml/2006/main" name="Sisältösivu_patterni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Sisältösivu_harmaat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Kuvasivu_blan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Kuvasivu_kelta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uvasivu_sin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Kuvasivu_harma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Kuvasivu_mus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oitussivu_kelta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loitussivu_sinin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loitussivu_mus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loitussivu_keltainen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loitussivu_sininen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loitussivu_musta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isältösivu_blank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isältösivu_keltaiset_kehyks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Fingo ppt pohja</Template>
  <TotalTime>69</TotalTime>
  <Words>324</Words>
  <Application>Microsoft Office PowerPoint</Application>
  <PresentationFormat>Laajakuva</PresentationFormat>
  <Paragraphs>45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16</vt:i4>
      </vt:variant>
      <vt:variant>
        <vt:lpstr>Dian otsikot</vt:lpstr>
      </vt:variant>
      <vt:variant>
        <vt:i4>5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Fingo ppt pohja</vt:lpstr>
      <vt:lpstr>Aloitussivu_keltainen</vt:lpstr>
      <vt:lpstr>Aloitussivu_sininen</vt:lpstr>
      <vt:lpstr>Aloitussivu_musta</vt:lpstr>
      <vt:lpstr>Aloitussivu_keltainen_kehykset</vt:lpstr>
      <vt:lpstr>Aloitussivu_sininen_kehykset</vt:lpstr>
      <vt:lpstr>Aloitussivu_musta_kehykset</vt:lpstr>
      <vt:lpstr>Sisältösivu_blanko</vt:lpstr>
      <vt:lpstr>Sisältösivu_keltaiset_kehykset</vt:lpstr>
      <vt:lpstr>Sisältösivu_patterni_kehykset</vt:lpstr>
      <vt:lpstr>Sisältösivu_harmaat_kehykset</vt:lpstr>
      <vt:lpstr>Kuvasivu_blanko</vt:lpstr>
      <vt:lpstr>Kuvasivu_keltainen</vt:lpstr>
      <vt:lpstr>Kuvasivu_sininen</vt:lpstr>
      <vt:lpstr>Kuvasivu_harmaa</vt:lpstr>
      <vt:lpstr>Kuvasivu_musta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Kanner</dc:creator>
  <cp:lastModifiedBy>Pursiainen Riina (VNK)</cp:lastModifiedBy>
  <cp:revision>6</cp:revision>
  <dcterms:created xsi:type="dcterms:W3CDTF">2019-06-19T14:57:17Z</dcterms:created>
  <dcterms:modified xsi:type="dcterms:W3CDTF">2019-07-03T09:57:58Z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e7d0674-2c53-42d0-b768-7a1ff84f431a_Enabled">
    <vt:lpwstr>True</vt:lpwstr>
  </property>
  <property fmtid="{D5CDD505-2E9C-101B-9397-08002B2CF9AE}" pid="3" name="MSIP_Label_6e7d0674-2c53-42d0-b768-7a1ff84f431a_SiteId">
    <vt:lpwstr>5c8b6b81-6ba7-435d-9dac-09e5eb3f01b8</vt:lpwstr>
  </property>
  <property fmtid="{D5CDD505-2E9C-101B-9397-08002B2CF9AE}" pid="4" name="MSIP_Label_6e7d0674-2c53-42d0-b768-7a1ff84f431a_Owner">
    <vt:lpwstr>jussi.kanner@fingo.fi</vt:lpwstr>
  </property>
  <property fmtid="{D5CDD505-2E9C-101B-9397-08002B2CF9AE}" pid="5" name="MSIP_Label_6e7d0674-2c53-42d0-b768-7a1ff84f431a_SetDate">
    <vt:lpwstr>2019-06-19T15:50:44.9962444Z</vt:lpwstr>
  </property>
  <property fmtid="{D5CDD505-2E9C-101B-9397-08002B2CF9AE}" pid="6" name="MSIP_Label_6e7d0674-2c53-42d0-b768-7a1ff84f431a_Name">
    <vt:lpwstr>General</vt:lpwstr>
  </property>
  <property fmtid="{D5CDD505-2E9C-101B-9397-08002B2CF9AE}" pid="7" name="MSIP_Label_6e7d0674-2c53-42d0-b768-7a1ff84f431a_Application">
    <vt:lpwstr>Microsoft Azure Information Protection</vt:lpwstr>
  </property>
  <property fmtid="{D5CDD505-2E9C-101B-9397-08002B2CF9AE}" pid="8" name="MSIP_Label_6e7d0674-2c53-42d0-b768-7a1ff84f431a_ActionId">
    <vt:lpwstr>12909672-4a67-4959-8abb-b8553873f663</vt:lpwstr>
  </property>
  <property fmtid="{D5CDD505-2E9C-101B-9397-08002B2CF9AE}" pid="9" name="MSIP_Label_6e7d0674-2c53-42d0-b768-7a1ff84f431a_Extended_MSFT_Method">
    <vt:lpwstr>Automatic</vt:lpwstr>
  </property>
  <property fmtid="{D5CDD505-2E9C-101B-9397-08002B2CF9AE}" pid="10" name="Sensitivity">
    <vt:lpwstr>General</vt:lpwstr>
  </property>
</Properties>
</file>