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432" r:id="rId6"/>
    <p:sldId id="442" r:id="rId7"/>
    <p:sldId id="457" r:id="rId8"/>
    <p:sldId id="437" r:id="rId9"/>
    <p:sldId id="447" r:id="rId10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42" autoAdjust="0"/>
  </p:normalViewPr>
  <p:slideViewPr>
    <p:cSldViewPr showGuides="1">
      <p:cViewPr varScale="1">
        <p:scale>
          <a:sx n="91" d="100"/>
          <a:sy n="91" d="100"/>
        </p:scale>
        <p:origin x="5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3.3.2020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 userDrawn="1"/>
        </p:nvGrpSpPr>
        <p:grpSpPr>
          <a:xfrm>
            <a:off x="-2768" y="0"/>
            <a:ext cx="9146768" cy="5143502"/>
            <a:chOff x="-2768" y="0"/>
            <a:chExt cx="9146768" cy="5143502"/>
          </a:xfrm>
        </p:grpSpPr>
        <p:sp>
          <p:nvSpPr>
            <p:cNvPr id="58" name="Rectangle 57"/>
            <p:cNvSpPr/>
            <p:nvPr userDrawn="1"/>
          </p:nvSpPr>
          <p:spPr>
            <a:xfrm>
              <a:off x="-2768" y="0"/>
              <a:ext cx="9146768" cy="5143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1" name="Freeform 5"/>
            <p:cNvSpPr>
              <a:spLocks/>
            </p:cNvSpPr>
            <p:nvPr userDrawn="1"/>
          </p:nvSpPr>
          <p:spPr bwMode="auto">
            <a:xfrm>
              <a:off x="6715127" y="3640139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6"/>
            <p:cNvSpPr>
              <a:spLocks/>
            </p:cNvSpPr>
            <p:nvPr userDrawn="1"/>
          </p:nvSpPr>
          <p:spPr bwMode="auto">
            <a:xfrm>
              <a:off x="7686677" y="2641601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7"/>
            <p:cNvSpPr>
              <a:spLocks/>
            </p:cNvSpPr>
            <p:nvPr userDrawn="1"/>
          </p:nvSpPr>
          <p:spPr bwMode="auto">
            <a:xfrm>
              <a:off x="5970589" y="0"/>
              <a:ext cx="2543176" cy="3640139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9"/>
            <p:cNvSpPr>
              <a:spLocks/>
            </p:cNvSpPr>
            <p:nvPr userDrawn="1"/>
          </p:nvSpPr>
          <p:spPr bwMode="auto">
            <a:xfrm>
              <a:off x="7686677" y="0"/>
              <a:ext cx="1452563" cy="3640139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0"/>
            <p:cNvSpPr>
              <a:spLocks/>
            </p:cNvSpPr>
            <p:nvPr userDrawn="1"/>
          </p:nvSpPr>
          <p:spPr bwMode="auto">
            <a:xfrm>
              <a:off x="7686677" y="3640139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1"/>
            <p:cNvSpPr>
              <a:spLocks/>
            </p:cNvSpPr>
            <p:nvPr userDrawn="1"/>
          </p:nvSpPr>
          <p:spPr bwMode="auto">
            <a:xfrm>
              <a:off x="4775201" y="0"/>
              <a:ext cx="2911476" cy="3640139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6081714" y="3640139"/>
              <a:ext cx="1604963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71800" y="0"/>
            <a:ext cx="6378176" cy="5143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 smtClean="0"/>
              <a:t>Muokkaa tekstin perustyylejä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9144000" cy="5143501"/>
            <a:chOff x="0" y="0"/>
            <a:chExt cx="9144000" cy="5143501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9144000" cy="514350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 flipH="1">
              <a:off x="0" y="3640138"/>
              <a:ext cx="2425376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 flipH="1">
              <a:off x="0" y="2641600"/>
              <a:ext cx="1453319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 flipH="1">
              <a:off x="625801" y="0"/>
              <a:ext cx="2544500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 flipH="1">
              <a:off x="0" y="0"/>
              <a:ext cx="1453319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 flipH="1">
              <a:off x="0" y="3640138"/>
              <a:ext cx="1453319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 flipH="1">
              <a:off x="1453319" y="0"/>
              <a:ext cx="2912992" cy="3640138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 flipH="1">
              <a:off x="1453319" y="3640138"/>
              <a:ext cx="1605799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325260" y="4430942"/>
            <a:ext cx="1542966" cy="450629"/>
            <a:chOff x="5743821" y="366879"/>
            <a:chExt cx="3076574" cy="898527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9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9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6593134" y="893931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6712196" y="898693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6851897" y="893931"/>
              <a:ext cx="157162" cy="141289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7007471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7182096" y="893931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7310683" y="898693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26"/>
            <p:cNvSpPr>
              <a:spLocks noEditPoints="1"/>
            </p:cNvSpPr>
            <p:nvPr userDrawn="1"/>
          </p:nvSpPr>
          <p:spPr bwMode="auto">
            <a:xfrm>
              <a:off x="7626596" y="898693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7801221" y="898693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7944095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7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5923209" y="1166981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5786685" y="1097131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5843835" y="627230"/>
              <a:ext cx="77787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auto">
            <a:xfrm>
              <a:off x="5915272" y="408154"/>
              <a:ext cx="26988" cy="123826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auto">
            <a:xfrm>
              <a:off x="5943847" y="444667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auto">
            <a:xfrm>
              <a:off x="6174034" y="454192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auto">
            <a:xfrm>
              <a:off x="6235946" y="536743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6269285" y="814554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6021634" y="497054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5743823" y="454192"/>
              <a:ext cx="657225" cy="776290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5"/>
          <p:cNvGrpSpPr>
            <a:grpSpLocks noChangeAspect="1"/>
          </p:cNvGrpSpPr>
          <p:nvPr userDrawn="1"/>
        </p:nvGrpSpPr>
        <p:grpSpPr bwMode="auto">
          <a:xfrm>
            <a:off x="4781687" y="0"/>
            <a:ext cx="4364039" cy="5143502"/>
            <a:chOff x="3008" y="0"/>
            <a:chExt cx="2749" cy="324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4230" y="2293"/>
              <a:ext cx="1527" cy="947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7"/>
            <p:cNvSpPr>
              <a:spLocks/>
            </p:cNvSpPr>
            <p:nvPr userDrawn="1"/>
          </p:nvSpPr>
          <p:spPr bwMode="auto">
            <a:xfrm>
              <a:off x="4842" y="1664"/>
              <a:ext cx="915" cy="1053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8"/>
            <p:cNvSpPr>
              <a:spLocks/>
            </p:cNvSpPr>
            <p:nvPr userDrawn="1"/>
          </p:nvSpPr>
          <p:spPr bwMode="auto">
            <a:xfrm>
              <a:off x="3761" y="0"/>
              <a:ext cx="1602" cy="2293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0"/>
            <p:cNvSpPr>
              <a:spLocks/>
            </p:cNvSpPr>
            <p:nvPr userDrawn="1"/>
          </p:nvSpPr>
          <p:spPr bwMode="auto">
            <a:xfrm>
              <a:off x="4842" y="0"/>
              <a:ext cx="915" cy="2293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1"/>
            <p:cNvSpPr>
              <a:spLocks/>
            </p:cNvSpPr>
            <p:nvPr userDrawn="1"/>
          </p:nvSpPr>
          <p:spPr bwMode="auto">
            <a:xfrm>
              <a:off x="4842" y="2293"/>
              <a:ext cx="915" cy="54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2"/>
            <p:cNvSpPr>
              <a:spLocks/>
            </p:cNvSpPr>
            <p:nvPr userDrawn="1"/>
          </p:nvSpPr>
          <p:spPr bwMode="auto">
            <a:xfrm>
              <a:off x="3008" y="0"/>
              <a:ext cx="1834" cy="2293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3"/>
            <p:cNvSpPr>
              <a:spLocks/>
            </p:cNvSpPr>
            <p:nvPr userDrawn="1"/>
          </p:nvSpPr>
          <p:spPr bwMode="auto">
            <a:xfrm>
              <a:off x="3831" y="2293"/>
              <a:ext cx="1011" cy="947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03264" y="627064"/>
            <a:ext cx="3076578" cy="895352"/>
            <a:chOff x="443" y="395"/>
            <a:chExt cx="1938" cy="5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395"/>
              <a:ext cx="193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963" y="562"/>
              <a:ext cx="102" cy="89"/>
            </a:xfrm>
            <a:custGeom>
              <a:avLst/>
              <a:gdLst>
                <a:gd name="T0" fmla="*/ 83 w 102"/>
                <a:gd name="T1" fmla="*/ 17 h 89"/>
                <a:gd name="T2" fmla="*/ 53 w 102"/>
                <a:gd name="T3" fmla="*/ 89 h 89"/>
                <a:gd name="T4" fmla="*/ 49 w 102"/>
                <a:gd name="T5" fmla="*/ 89 h 89"/>
                <a:gd name="T6" fmla="*/ 17 w 102"/>
                <a:gd name="T7" fmla="*/ 17 h 89"/>
                <a:gd name="T8" fmla="*/ 17 w 102"/>
                <a:gd name="T9" fmla="*/ 17 h 89"/>
                <a:gd name="T10" fmla="*/ 15 w 102"/>
                <a:gd name="T11" fmla="*/ 11 h 89"/>
                <a:gd name="T12" fmla="*/ 12 w 102"/>
                <a:gd name="T13" fmla="*/ 8 h 89"/>
                <a:gd name="T14" fmla="*/ 7 w 102"/>
                <a:gd name="T15" fmla="*/ 5 h 89"/>
                <a:gd name="T16" fmla="*/ 0 w 102"/>
                <a:gd name="T17" fmla="*/ 5 h 89"/>
                <a:gd name="T18" fmla="*/ 0 w 102"/>
                <a:gd name="T19" fmla="*/ 0 h 89"/>
                <a:gd name="T20" fmla="*/ 48 w 102"/>
                <a:gd name="T21" fmla="*/ 0 h 89"/>
                <a:gd name="T22" fmla="*/ 48 w 102"/>
                <a:gd name="T23" fmla="*/ 5 h 89"/>
                <a:gd name="T24" fmla="*/ 48 w 102"/>
                <a:gd name="T25" fmla="*/ 5 h 89"/>
                <a:gd name="T26" fmla="*/ 40 w 102"/>
                <a:gd name="T27" fmla="*/ 5 h 89"/>
                <a:gd name="T28" fmla="*/ 35 w 102"/>
                <a:gd name="T29" fmla="*/ 8 h 89"/>
                <a:gd name="T30" fmla="*/ 35 w 102"/>
                <a:gd name="T31" fmla="*/ 9 h 89"/>
                <a:gd name="T32" fmla="*/ 35 w 102"/>
                <a:gd name="T33" fmla="*/ 11 h 89"/>
                <a:gd name="T34" fmla="*/ 37 w 102"/>
                <a:gd name="T35" fmla="*/ 16 h 89"/>
                <a:gd name="T36" fmla="*/ 56 w 102"/>
                <a:gd name="T37" fmla="*/ 63 h 89"/>
                <a:gd name="T38" fmla="*/ 77 w 102"/>
                <a:gd name="T39" fmla="*/ 16 h 89"/>
                <a:gd name="T40" fmla="*/ 77 w 102"/>
                <a:gd name="T41" fmla="*/ 16 h 89"/>
                <a:gd name="T42" fmla="*/ 78 w 102"/>
                <a:gd name="T43" fmla="*/ 11 h 89"/>
                <a:gd name="T44" fmla="*/ 78 w 102"/>
                <a:gd name="T45" fmla="*/ 9 h 89"/>
                <a:gd name="T46" fmla="*/ 77 w 102"/>
                <a:gd name="T47" fmla="*/ 8 h 89"/>
                <a:gd name="T48" fmla="*/ 73 w 102"/>
                <a:gd name="T49" fmla="*/ 5 h 89"/>
                <a:gd name="T50" fmla="*/ 66 w 102"/>
                <a:gd name="T51" fmla="*/ 5 h 89"/>
                <a:gd name="T52" fmla="*/ 66 w 102"/>
                <a:gd name="T53" fmla="*/ 0 h 89"/>
                <a:gd name="T54" fmla="*/ 102 w 102"/>
                <a:gd name="T55" fmla="*/ 0 h 89"/>
                <a:gd name="T56" fmla="*/ 102 w 102"/>
                <a:gd name="T57" fmla="*/ 5 h 89"/>
                <a:gd name="T58" fmla="*/ 102 w 102"/>
                <a:gd name="T59" fmla="*/ 5 h 89"/>
                <a:gd name="T60" fmla="*/ 94 w 102"/>
                <a:gd name="T61" fmla="*/ 5 h 89"/>
                <a:gd name="T62" fmla="*/ 91 w 102"/>
                <a:gd name="T63" fmla="*/ 8 h 89"/>
                <a:gd name="T64" fmla="*/ 87 w 102"/>
                <a:gd name="T65" fmla="*/ 11 h 89"/>
                <a:gd name="T66" fmla="*/ 83 w 102"/>
                <a:gd name="T67" fmla="*/ 17 h 89"/>
                <a:gd name="T68" fmla="*/ 83 w 102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89">
                  <a:moveTo>
                    <a:pt x="83" y="17"/>
                  </a:moveTo>
                  <a:lnTo>
                    <a:pt x="53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2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0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4" y="5"/>
                  </a:lnTo>
                  <a:lnTo>
                    <a:pt x="91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1054" y="560"/>
              <a:ext cx="100" cy="89"/>
            </a:xfrm>
            <a:custGeom>
              <a:avLst/>
              <a:gdLst>
                <a:gd name="T0" fmla="*/ 23 w 100"/>
                <a:gd name="T1" fmla="*/ 73 h 89"/>
                <a:gd name="T2" fmla="*/ 23 w 100"/>
                <a:gd name="T3" fmla="*/ 73 h 89"/>
                <a:gd name="T4" fmla="*/ 22 w 100"/>
                <a:gd name="T5" fmla="*/ 79 h 89"/>
                <a:gd name="T6" fmla="*/ 22 w 100"/>
                <a:gd name="T7" fmla="*/ 80 h 89"/>
                <a:gd name="T8" fmla="*/ 23 w 100"/>
                <a:gd name="T9" fmla="*/ 82 h 89"/>
                <a:gd name="T10" fmla="*/ 26 w 100"/>
                <a:gd name="T11" fmla="*/ 84 h 89"/>
                <a:gd name="T12" fmla="*/ 34 w 100"/>
                <a:gd name="T13" fmla="*/ 84 h 89"/>
                <a:gd name="T14" fmla="*/ 34 w 100"/>
                <a:gd name="T15" fmla="*/ 89 h 89"/>
                <a:gd name="T16" fmla="*/ 0 w 100"/>
                <a:gd name="T17" fmla="*/ 89 h 89"/>
                <a:gd name="T18" fmla="*/ 0 w 100"/>
                <a:gd name="T19" fmla="*/ 84 h 89"/>
                <a:gd name="T20" fmla="*/ 0 w 100"/>
                <a:gd name="T21" fmla="*/ 84 h 89"/>
                <a:gd name="T22" fmla="*/ 6 w 100"/>
                <a:gd name="T23" fmla="*/ 84 h 89"/>
                <a:gd name="T24" fmla="*/ 11 w 100"/>
                <a:gd name="T25" fmla="*/ 82 h 89"/>
                <a:gd name="T26" fmla="*/ 14 w 100"/>
                <a:gd name="T27" fmla="*/ 78 h 89"/>
                <a:gd name="T28" fmla="*/ 17 w 100"/>
                <a:gd name="T29" fmla="*/ 72 h 89"/>
                <a:gd name="T30" fmla="*/ 48 w 100"/>
                <a:gd name="T31" fmla="*/ 0 h 89"/>
                <a:gd name="T32" fmla="*/ 51 w 100"/>
                <a:gd name="T33" fmla="*/ 0 h 89"/>
                <a:gd name="T34" fmla="*/ 83 w 100"/>
                <a:gd name="T35" fmla="*/ 72 h 89"/>
                <a:gd name="T36" fmla="*/ 83 w 100"/>
                <a:gd name="T37" fmla="*/ 72 h 89"/>
                <a:gd name="T38" fmla="*/ 85 w 100"/>
                <a:gd name="T39" fmla="*/ 78 h 89"/>
                <a:gd name="T40" fmla="*/ 89 w 100"/>
                <a:gd name="T41" fmla="*/ 82 h 89"/>
                <a:gd name="T42" fmla="*/ 93 w 100"/>
                <a:gd name="T43" fmla="*/ 84 h 89"/>
                <a:gd name="T44" fmla="*/ 100 w 100"/>
                <a:gd name="T45" fmla="*/ 84 h 89"/>
                <a:gd name="T46" fmla="*/ 100 w 100"/>
                <a:gd name="T47" fmla="*/ 89 h 89"/>
                <a:gd name="T48" fmla="*/ 53 w 100"/>
                <a:gd name="T49" fmla="*/ 89 h 89"/>
                <a:gd name="T50" fmla="*/ 53 w 100"/>
                <a:gd name="T51" fmla="*/ 84 h 89"/>
                <a:gd name="T52" fmla="*/ 53 w 100"/>
                <a:gd name="T53" fmla="*/ 84 h 89"/>
                <a:gd name="T54" fmla="*/ 61 w 100"/>
                <a:gd name="T55" fmla="*/ 84 h 89"/>
                <a:gd name="T56" fmla="*/ 64 w 100"/>
                <a:gd name="T57" fmla="*/ 82 h 89"/>
                <a:gd name="T58" fmla="*/ 66 w 100"/>
                <a:gd name="T59" fmla="*/ 80 h 89"/>
                <a:gd name="T60" fmla="*/ 66 w 100"/>
                <a:gd name="T61" fmla="*/ 78 h 89"/>
                <a:gd name="T62" fmla="*/ 64 w 100"/>
                <a:gd name="T63" fmla="*/ 73 h 89"/>
                <a:gd name="T64" fmla="*/ 58 w 100"/>
                <a:gd name="T65" fmla="*/ 60 h 89"/>
                <a:gd name="T66" fmla="*/ 29 w 100"/>
                <a:gd name="T67" fmla="*/ 60 h 89"/>
                <a:gd name="T68" fmla="*/ 23 w 100"/>
                <a:gd name="T69" fmla="*/ 73 h 89"/>
                <a:gd name="T70" fmla="*/ 44 w 100"/>
                <a:gd name="T71" fmla="*/ 27 h 89"/>
                <a:gd name="T72" fmla="*/ 33 w 100"/>
                <a:gd name="T73" fmla="*/ 54 h 89"/>
                <a:gd name="T74" fmla="*/ 56 w 100"/>
                <a:gd name="T75" fmla="*/ 54 h 89"/>
                <a:gd name="T76" fmla="*/ 44 w 100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23" y="73"/>
                  </a:moveTo>
                  <a:lnTo>
                    <a:pt x="23" y="73"/>
                  </a:lnTo>
                  <a:lnTo>
                    <a:pt x="22" y="79"/>
                  </a:lnTo>
                  <a:lnTo>
                    <a:pt x="22" y="80"/>
                  </a:lnTo>
                  <a:lnTo>
                    <a:pt x="23" y="82"/>
                  </a:lnTo>
                  <a:lnTo>
                    <a:pt x="26" y="84"/>
                  </a:lnTo>
                  <a:lnTo>
                    <a:pt x="34" y="84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11" y="82"/>
                  </a:lnTo>
                  <a:lnTo>
                    <a:pt x="14" y="78"/>
                  </a:lnTo>
                  <a:lnTo>
                    <a:pt x="17" y="72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8"/>
                  </a:lnTo>
                  <a:lnTo>
                    <a:pt x="89" y="82"/>
                  </a:lnTo>
                  <a:lnTo>
                    <a:pt x="93" y="84"/>
                  </a:lnTo>
                  <a:lnTo>
                    <a:pt x="100" y="84"/>
                  </a:lnTo>
                  <a:lnTo>
                    <a:pt x="100" y="89"/>
                  </a:lnTo>
                  <a:lnTo>
                    <a:pt x="53" y="89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61" y="84"/>
                  </a:lnTo>
                  <a:lnTo>
                    <a:pt x="64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3"/>
                  </a:lnTo>
                  <a:lnTo>
                    <a:pt x="58" y="60"/>
                  </a:lnTo>
                  <a:lnTo>
                    <a:pt x="29" y="60"/>
                  </a:lnTo>
                  <a:lnTo>
                    <a:pt x="23" y="73"/>
                  </a:lnTo>
                  <a:close/>
                  <a:moveTo>
                    <a:pt x="44" y="27"/>
                  </a:moveTo>
                  <a:lnTo>
                    <a:pt x="33" y="54"/>
                  </a:lnTo>
                  <a:lnTo>
                    <a:pt x="56" y="54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1165" y="562"/>
              <a:ext cx="83" cy="87"/>
            </a:xfrm>
            <a:custGeom>
              <a:avLst/>
              <a:gdLst>
                <a:gd name="T0" fmla="*/ 0 w 83"/>
                <a:gd name="T1" fmla="*/ 5 h 87"/>
                <a:gd name="T2" fmla="*/ 0 w 83"/>
                <a:gd name="T3" fmla="*/ 0 h 87"/>
                <a:gd name="T4" fmla="*/ 45 w 83"/>
                <a:gd name="T5" fmla="*/ 0 h 87"/>
                <a:gd name="T6" fmla="*/ 45 w 83"/>
                <a:gd name="T7" fmla="*/ 5 h 87"/>
                <a:gd name="T8" fmla="*/ 45 w 83"/>
                <a:gd name="T9" fmla="*/ 5 h 87"/>
                <a:gd name="T10" fmla="*/ 38 w 83"/>
                <a:gd name="T11" fmla="*/ 5 h 87"/>
                <a:gd name="T12" fmla="*/ 35 w 83"/>
                <a:gd name="T13" fmla="*/ 6 h 87"/>
                <a:gd name="T14" fmla="*/ 34 w 83"/>
                <a:gd name="T15" fmla="*/ 8 h 87"/>
                <a:gd name="T16" fmla="*/ 32 w 83"/>
                <a:gd name="T17" fmla="*/ 12 h 87"/>
                <a:gd name="T18" fmla="*/ 32 w 83"/>
                <a:gd name="T19" fmla="*/ 21 h 87"/>
                <a:gd name="T20" fmla="*/ 32 w 83"/>
                <a:gd name="T21" fmla="*/ 64 h 87"/>
                <a:gd name="T22" fmla="*/ 32 w 83"/>
                <a:gd name="T23" fmla="*/ 64 h 87"/>
                <a:gd name="T24" fmla="*/ 32 w 83"/>
                <a:gd name="T25" fmla="*/ 72 h 87"/>
                <a:gd name="T26" fmla="*/ 34 w 83"/>
                <a:gd name="T27" fmla="*/ 77 h 87"/>
                <a:gd name="T28" fmla="*/ 35 w 83"/>
                <a:gd name="T29" fmla="*/ 78 h 87"/>
                <a:gd name="T30" fmla="*/ 38 w 83"/>
                <a:gd name="T31" fmla="*/ 80 h 87"/>
                <a:gd name="T32" fmla="*/ 45 w 83"/>
                <a:gd name="T33" fmla="*/ 81 h 87"/>
                <a:gd name="T34" fmla="*/ 62 w 83"/>
                <a:gd name="T35" fmla="*/ 81 h 87"/>
                <a:gd name="T36" fmla="*/ 62 w 83"/>
                <a:gd name="T37" fmla="*/ 81 h 87"/>
                <a:gd name="T38" fmla="*/ 70 w 83"/>
                <a:gd name="T39" fmla="*/ 80 h 87"/>
                <a:gd name="T40" fmla="*/ 74 w 83"/>
                <a:gd name="T41" fmla="*/ 77 h 87"/>
                <a:gd name="T42" fmla="*/ 77 w 83"/>
                <a:gd name="T43" fmla="*/ 75 h 87"/>
                <a:gd name="T44" fmla="*/ 78 w 83"/>
                <a:gd name="T45" fmla="*/ 70 h 87"/>
                <a:gd name="T46" fmla="*/ 79 w 83"/>
                <a:gd name="T47" fmla="*/ 66 h 87"/>
                <a:gd name="T48" fmla="*/ 83 w 83"/>
                <a:gd name="T49" fmla="*/ 66 h 87"/>
                <a:gd name="T50" fmla="*/ 82 w 83"/>
                <a:gd name="T51" fmla="*/ 87 h 87"/>
                <a:gd name="T52" fmla="*/ 0 w 83"/>
                <a:gd name="T53" fmla="*/ 87 h 87"/>
                <a:gd name="T54" fmla="*/ 0 w 83"/>
                <a:gd name="T55" fmla="*/ 82 h 87"/>
                <a:gd name="T56" fmla="*/ 0 w 83"/>
                <a:gd name="T57" fmla="*/ 82 h 87"/>
                <a:gd name="T58" fmla="*/ 7 w 83"/>
                <a:gd name="T59" fmla="*/ 82 h 87"/>
                <a:gd name="T60" fmla="*/ 10 w 83"/>
                <a:gd name="T61" fmla="*/ 81 h 87"/>
                <a:gd name="T62" fmla="*/ 11 w 83"/>
                <a:gd name="T63" fmla="*/ 80 h 87"/>
                <a:gd name="T64" fmla="*/ 13 w 83"/>
                <a:gd name="T65" fmla="*/ 75 h 87"/>
                <a:gd name="T66" fmla="*/ 13 w 83"/>
                <a:gd name="T67" fmla="*/ 66 h 87"/>
                <a:gd name="T68" fmla="*/ 13 w 83"/>
                <a:gd name="T69" fmla="*/ 21 h 87"/>
                <a:gd name="T70" fmla="*/ 13 w 83"/>
                <a:gd name="T71" fmla="*/ 21 h 87"/>
                <a:gd name="T72" fmla="*/ 13 w 83"/>
                <a:gd name="T73" fmla="*/ 12 h 87"/>
                <a:gd name="T74" fmla="*/ 11 w 83"/>
                <a:gd name="T75" fmla="*/ 8 h 87"/>
                <a:gd name="T76" fmla="*/ 10 w 83"/>
                <a:gd name="T77" fmla="*/ 6 h 87"/>
                <a:gd name="T78" fmla="*/ 7 w 83"/>
                <a:gd name="T79" fmla="*/ 5 h 87"/>
                <a:gd name="T80" fmla="*/ 0 w 83"/>
                <a:gd name="T81" fmla="*/ 5 h 87"/>
                <a:gd name="T82" fmla="*/ 0 w 83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" h="87">
                  <a:moveTo>
                    <a:pt x="0" y="5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2"/>
                  </a:lnTo>
                  <a:lnTo>
                    <a:pt x="34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62" y="81"/>
                  </a:lnTo>
                  <a:lnTo>
                    <a:pt x="62" y="81"/>
                  </a:lnTo>
                  <a:lnTo>
                    <a:pt x="70" y="80"/>
                  </a:lnTo>
                  <a:lnTo>
                    <a:pt x="74" y="77"/>
                  </a:lnTo>
                  <a:lnTo>
                    <a:pt x="77" y="75"/>
                  </a:lnTo>
                  <a:lnTo>
                    <a:pt x="78" y="70"/>
                  </a:lnTo>
                  <a:lnTo>
                    <a:pt x="79" y="66"/>
                  </a:lnTo>
                  <a:lnTo>
                    <a:pt x="83" y="66"/>
                  </a:lnTo>
                  <a:lnTo>
                    <a:pt x="82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1249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3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2 w 90"/>
                <a:gd name="T69" fmla="*/ 0 h 87"/>
                <a:gd name="T70" fmla="*/ 88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3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2" y="0"/>
                  </a:lnTo>
                  <a:lnTo>
                    <a:pt x="88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1357" y="562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6 w 45"/>
                <a:gd name="T7" fmla="*/ 82 h 87"/>
                <a:gd name="T8" fmla="*/ 9 w 45"/>
                <a:gd name="T9" fmla="*/ 81 h 87"/>
                <a:gd name="T10" fmla="*/ 11 w 45"/>
                <a:gd name="T11" fmla="*/ 80 h 87"/>
                <a:gd name="T12" fmla="*/ 12 w 45"/>
                <a:gd name="T13" fmla="*/ 75 h 87"/>
                <a:gd name="T14" fmla="*/ 13 w 45"/>
                <a:gd name="T15" fmla="*/ 66 h 87"/>
                <a:gd name="T16" fmla="*/ 13 w 45"/>
                <a:gd name="T17" fmla="*/ 21 h 87"/>
                <a:gd name="T18" fmla="*/ 13 w 45"/>
                <a:gd name="T19" fmla="*/ 21 h 87"/>
                <a:gd name="T20" fmla="*/ 12 w 45"/>
                <a:gd name="T21" fmla="*/ 12 h 87"/>
                <a:gd name="T22" fmla="*/ 11 w 45"/>
                <a:gd name="T23" fmla="*/ 8 h 87"/>
                <a:gd name="T24" fmla="*/ 9 w 45"/>
                <a:gd name="T25" fmla="*/ 6 h 87"/>
                <a:gd name="T26" fmla="*/ 6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8 w 45"/>
                <a:gd name="T39" fmla="*/ 5 h 87"/>
                <a:gd name="T40" fmla="*/ 35 w 45"/>
                <a:gd name="T41" fmla="*/ 6 h 87"/>
                <a:gd name="T42" fmla="*/ 33 w 45"/>
                <a:gd name="T43" fmla="*/ 8 h 87"/>
                <a:gd name="T44" fmla="*/ 32 w 45"/>
                <a:gd name="T45" fmla="*/ 12 h 87"/>
                <a:gd name="T46" fmla="*/ 31 w 45"/>
                <a:gd name="T47" fmla="*/ 21 h 87"/>
                <a:gd name="T48" fmla="*/ 31 w 45"/>
                <a:gd name="T49" fmla="*/ 66 h 87"/>
                <a:gd name="T50" fmla="*/ 31 w 45"/>
                <a:gd name="T51" fmla="*/ 66 h 87"/>
                <a:gd name="T52" fmla="*/ 32 w 45"/>
                <a:gd name="T53" fmla="*/ 75 h 87"/>
                <a:gd name="T54" fmla="*/ 33 w 45"/>
                <a:gd name="T55" fmla="*/ 80 h 87"/>
                <a:gd name="T56" fmla="*/ 35 w 45"/>
                <a:gd name="T57" fmla="*/ 81 h 87"/>
                <a:gd name="T58" fmla="*/ 38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5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424" y="560"/>
              <a:ext cx="96" cy="91"/>
            </a:xfrm>
            <a:custGeom>
              <a:avLst/>
              <a:gdLst>
                <a:gd name="T0" fmla="*/ 48 w 96"/>
                <a:gd name="T1" fmla="*/ 91 h 91"/>
                <a:gd name="T2" fmla="*/ 30 w 96"/>
                <a:gd name="T3" fmla="*/ 88 h 91"/>
                <a:gd name="T4" fmla="*/ 15 w 96"/>
                <a:gd name="T5" fmla="*/ 78 h 91"/>
                <a:gd name="T6" fmla="*/ 4 w 96"/>
                <a:gd name="T7" fmla="*/ 63 h 91"/>
                <a:gd name="T8" fmla="*/ 0 w 96"/>
                <a:gd name="T9" fmla="*/ 46 h 91"/>
                <a:gd name="T10" fmla="*/ 1 w 96"/>
                <a:gd name="T11" fmla="*/ 36 h 91"/>
                <a:gd name="T12" fmla="*/ 9 w 96"/>
                <a:gd name="T13" fmla="*/ 21 h 91"/>
                <a:gd name="T14" fmla="*/ 21 w 96"/>
                <a:gd name="T15" fmla="*/ 8 h 91"/>
                <a:gd name="T16" fmla="*/ 38 w 96"/>
                <a:gd name="T17" fmla="*/ 1 h 91"/>
                <a:gd name="T18" fmla="*/ 48 w 96"/>
                <a:gd name="T19" fmla="*/ 0 h 91"/>
                <a:gd name="T20" fmla="*/ 66 w 96"/>
                <a:gd name="T21" fmla="*/ 3 h 91"/>
                <a:gd name="T22" fmla="*/ 82 w 96"/>
                <a:gd name="T23" fmla="*/ 13 h 91"/>
                <a:gd name="T24" fmla="*/ 92 w 96"/>
                <a:gd name="T25" fmla="*/ 28 h 91"/>
                <a:gd name="T26" fmla="*/ 96 w 96"/>
                <a:gd name="T27" fmla="*/ 46 h 91"/>
                <a:gd name="T28" fmla="*/ 96 w 96"/>
                <a:gd name="T29" fmla="*/ 55 h 91"/>
                <a:gd name="T30" fmla="*/ 88 w 96"/>
                <a:gd name="T31" fmla="*/ 71 h 91"/>
                <a:gd name="T32" fmla="*/ 75 w 96"/>
                <a:gd name="T33" fmla="*/ 83 h 91"/>
                <a:gd name="T34" fmla="*/ 58 w 96"/>
                <a:gd name="T35" fmla="*/ 90 h 91"/>
                <a:gd name="T36" fmla="*/ 48 w 96"/>
                <a:gd name="T37" fmla="*/ 91 h 91"/>
                <a:gd name="T38" fmla="*/ 48 w 96"/>
                <a:gd name="T39" fmla="*/ 7 h 91"/>
                <a:gd name="T40" fmla="*/ 36 w 96"/>
                <a:gd name="T41" fmla="*/ 11 h 91"/>
                <a:gd name="T42" fmla="*/ 26 w 96"/>
                <a:gd name="T43" fmla="*/ 19 h 91"/>
                <a:gd name="T44" fmla="*/ 21 w 96"/>
                <a:gd name="T45" fmla="*/ 33 h 91"/>
                <a:gd name="T46" fmla="*/ 20 w 96"/>
                <a:gd name="T47" fmla="*/ 46 h 91"/>
                <a:gd name="T48" fmla="*/ 20 w 96"/>
                <a:gd name="T49" fmla="*/ 52 h 91"/>
                <a:gd name="T50" fmla="*/ 23 w 96"/>
                <a:gd name="T51" fmla="*/ 66 h 91"/>
                <a:gd name="T52" fmla="*/ 31 w 96"/>
                <a:gd name="T53" fmla="*/ 77 h 91"/>
                <a:gd name="T54" fmla="*/ 41 w 96"/>
                <a:gd name="T55" fmla="*/ 83 h 91"/>
                <a:gd name="T56" fmla="*/ 48 w 96"/>
                <a:gd name="T57" fmla="*/ 84 h 91"/>
                <a:gd name="T58" fmla="*/ 61 w 96"/>
                <a:gd name="T59" fmla="*/ 80 h 91"/>
                <a:gd name="T60" fmla="*/ 70 w 96"/>
                <a:gd name="T61" fmla="*/ 72 h 91"/>
                <a:gd name="T62" fmla="*/ 75 w 96"/>
                <a:gd name="T63" fmla="*/ 58 h 91"/>
                <a:gd name="T64" fmla="*/ 77 w 96"/>
                <a:gd name="T65" fmla="*/ 46 h 91"/>
                <a:gd name="T66" fmla="*/ 76 w 96"/>
                <a:gd name="T67" fmla="*/ 39 h 91"/>
                <a:gd name="T68" fmla="*/ 74 w 96"/>
                <a:gd name="T69" fmla="*/ 25 h 91"/>
                <a:gd name="T70" fmla="*/ 66 w 96"/>
                <a:gd name="T71" fmla="*/ 14 h 91"/>
                <a:gd name="T72" fmla="*/ 55 w 96"/>
                <a:gd name="T73" fmla="*/ 8 h 91"/>
                <a:gd name="T74" fmla="*/ 48 w 96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4" y="28"/>
                  </a:lnTo>
                  <a:lnTo>
                    <a:pt x="9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6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3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6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6" y="80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543" y="562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5 w 97"/>
                <a:gd name="T7" fmla="*/ 8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8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9 h 89"/>
                <a:gd name="T38" fmla="*/ 19 w 97"/>
                <a:gd name="T39" fmla="*/ 66 h 89"/>
                <a:gd name="T40" fmla="*/ 19 w 97"/>
                <a:gd name="T41" fmla="*/ 66 h 89"/>
                <a:gd name="T42" fmla="*/ 21 w 97"/>
                <a:gd name="T43" fmla="*/ 75 h 89"/>
                <a:gd name="T44" fmla="*/ 22 w 97"/>
                <a:gd name="T45" fmla="*/ 80 h 89"/>
                <a:gd name="T46" fmla="*/ 24 w 97"/>
                <a:gd name="T47" fmla="*/ 81 h 89"/>
                <a:gd name="T48" fmla="*/ 27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7 w 97"/>
                <a:gd name="T61" fmla="*/ 82 h 89"/>
                <a:gd name="T62" fmla="*/ 10 w 97"/>
                <a:gd name="T63" fmla="*/ 81 h 89"/>
                <a:gd name="T64" fmla="*/ 11 w 97"/>
                <a:gd name="T65" fmla="*/ 80 h 89"/>
                <a:gd name="T66" fmla="*/ 13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3 w 97"/>
                <a:gd name="T75" fmla="*/ 12 h 89"/>
                <a:gd name="T76" fmla="*/ 11 w 97"/>
                <a:gd name="T77" fmla="*/ 8 h 89"/>
                <a:gd name="T78" fmla="*/ 10 w 97"/>
                <a:gd name="T79" fmla="*/ 6 h 89"/>
                <a:gd name="T80" fmla="*/ 7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8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9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4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1662" y="562"/>
              <a:ext cx="79" cy="87"/>
            </a:xfrm>
            <a:custGeom>
              <a:avLst/>
              <a:gdLst>
                <a:gd name="T0" fmla="*/ 0 w 79"/>
                <a:gd name="T1" fmla="*/ 82 h 87"/>
                <a:gd name="T2" fmla="*/ 0 w 79"/>
                <a:gd name="T3" fmla="*/ 82 h 87"/>
                <a:gd name="T4" fmla="*/ 6 w 79"/>
                <a:gd name="T5" fmla="*/ 82 h 87"/>
                <a:gd name="T6" fmla="*/ 8 w 79"/>
                <a:gd name="T7" fmla="*/ 81 h 87"/>
                <a:gd name="T8" fmla="*/ 11 w 79"/>
                <a:gd name="T9" fmla="*/ 80 h 87"/>
                <a:gd name="T10" fmla="*/ 12 w 79"/>
                <a:gd name="T11" fmla="*/ 75 h 87"/>
                <a:gd name="T12" fmla="*/ 13 w 79"/>
                <a:gd name="T13" fmla="*/ 66 h 87"/>
                <a:gd name="T14" fmla="*/ 13 w 79"/>
                <a:gd name="T15" fmla="*/ 21 h 87"/>
                <a:gd name="T16" fmla="*/ 13 w 79"/>
                <a:gd name="T17" fmla="*/ 21 h 87"/>
                <a:gd name="T18" fmla="*/ 12 w 79"/>
                <a:gd name="T19" fmla="*/ 12 h 87"/>
                <a:gd name="T20" fmla="*/ 11 w 79"/>
                <a:gd name="T21" fmla="*/ 8 h 87"/>
                <a:gd name="T22" fmla="*/ 8 w 79"/>
                <a:gd name="T23" fmla="*/ 6 h 87"/>
                <a:gd name="T24" fmla="*/ 6 w 79"/>
                <a:gd name="T25" fmla="*/ 5 h 87"/>
                <a:gd name="T26" fmla="*/ 0 w 79"/>
                <a:gd name="T27" fmla="*/ 5 h 87"/>
                <a:gd name="T28" fmla="*/ 0 w 79"/>
                <a:gd name="T29" fmla="*/ 0 h 87"/>
                <a:gd name="T30" fmla="*/ 73 w 79"/>
                <a:gd name="T31" fmla="*/ 0 h 87"/>
                <a:gd name="T32" fmla="*/ 74 w 79"/>
                <a:gd name="T33" fmla="*/ 21 h 87"/>
                <a:gd name="T34" fmla="*/ 71 w 79"/>
                <a:gd name="T35" fmla="*/ 21 h 87"/>
                <a:gd name="T36" fmla="*/ 69 w 79"/>
                <a:gd name="T37" fmla="*/ 19 h 87"/>
                <a:gd name="T38" fmla="*/ 69 w 79"/>
                <a:gd name="T39" fmla="*/ 19 h 87"/>
                <a:gd name="T40" fmla="*/ 68 w 79"/>
                <a:gd name="T41" fmla="*/ 12 h 87"/>
                <a:gd name="T42" fmla="*/ 66 w 79"/>
                <a:gd name="T43" fmla="*/ 10 h 87"/>
                <a:gd name="T44" fmla="*/ 61 w 79"/>
                <a:gd name="T45" fmla="*/ 8 h 87"/>
                <a:gd name="T46" fmla="*/ 52 w 79"/>
                <a:gd name="T47" fmla="*/ 8 h 87"/>
                <a:gd name="T48" fmla="*/ 30 w 79"/>
                <a:gd name="T49" fmla="*/ 8 h 87"/>
                <a:gd name="T50" fmla="*/ 30 w 79"/>
                <a:gd name="T51" fmla="*/ 38 h 87"/>
                <a:gd name="T52" fmla="*/ 39 w 79"/>
                <a:gd name="T53" fmla="*/ 38 h 87"/>
                <a:gd name="T54" fmla="*/ 39 w 79"/>
                <a:gd name="T55" fmla="*/ 38 h 87"/>
                <a:gd name="T56" fmla="*/ 47 w 79"/>
                <a:gd name="T57" fmla="*/ 37 h 87"/>
                <a:gd name="T58" fmla="*/ 52 w 79"/>
                <a:gd name="T59" fmla="*/ 36 h 87"/>
                <a:gd name="T60" fmla="*/ 53 w 79"/>
                <a:gd name="T61" fmla="*/ 33 h 87"/>
                <a:gd name="T62" fmla="*/ 55 w 79"/>
                <a:gd name="T63" fmla="*/ 31 h 87"/>
                <a:gd name="T64" fmla="*/ 55 w 79"/>
                <a:gd name="T65" fmla="*/ 25 h 87"/>
                <a:gd name="T66" fmla="*/ 60 w 79"/>
                <a:gd name="T67" fmla="*/ 25 h 87"/>
                <a:gd name="T68" fmla="*/ 60 w 79"/>
                <a:gd name="T69" fmla="*/ 58 h 87"/>
                <a:gd name="T70" fmla="*/ 55 w 79"/>
                <a:gd name="T71" fmla="*/ 58 h 87"/>
                <a:gd name="T72" fmla="*/ 55 w 79"/>
                <a:gd name="T73" fmla="*/ 58 h 87"/>
                <a:gd name="T74" fmla="*/ 55 w 79"/>
                <a:gd name="T75" fmla="*/ 50 h 87"/>
                <a:gd name="T76" fmla="*/ 53 w 79"/>
                <a:gd name="T77" fmla="*/ 49 h 87"/>
                <a:gd name="T78" fmla="*/ 52 w 79"/>
                <a:gd name="T79" fmla="*/ 47 h 87"/>
                <a:gd name="T80" fmla="*/ 47 w 79"/>
                <a:gd name="T81" fmla="*/ 45 h 87"/>
                <a:gd name="T82" fmla="*/ 39 w 79"/>
                <a:gd name="T83" fmla="*/ 44 h 87"/>
                <a:gd name="T84" fmla="*/ 30 w 79"/>
                <a:gd name="T85" fmla="*/ 44 h 87"/>
                <a:gd name="T86" fmla="*/ 30 w 79"/>
                <a:gd name="T87" fmla="*/ 64 h 87"/>
                <a:gd name="T88" fmla="*/ 30 w 79"/>
                <a:gd name="T89" fmla="*/ 64 h 87"/>
                <a:gd name="T90" fmla="*/ 31 w 79"/>
                <a:gd name="T91" fmla="*/ 72 h 87"/>
                <a:gd name="T92" fmla="*/ 33 w 79"/>
                <a:gd name="T93" fmla="*/ 77 h 87"/>
                <a:gd name="T94" fmla="*/ 35 w 79"/>
                <a:gd name="T95" fmla="*/ 78 h 87"/>
                <a:gd name="T96" fmla="*/ 38 w 79"/>
                <a:gd name="T97" fmla="*/ 80 h 87"/>
                <a:gd name="T98" fmla="*/ 45 w 79"/>
                <a:gd name="T99" fmla="*/ 81 h 87"/>
                <a:gd name="T100" fmla="*/ 57 w 79"/>
                <a:gd name="T101" fmla="*/ 81 h 87"/>
                <a:gd name="T102" fmla="*/ 57 w 79"/>
                <a:gd name="T103" fmla="*/ 81 h 87"/>
                <a:gd name="T104" fmla="*/ 66 w 79"/>
                <a:gd name="T105" fmla="*/ 80 h 87"/>
                <a:gd name="T106" fmla="*/ 71 w 79"/>
                <a:gd name="T107" fmla="*/ 77 h 87"/>
                <a:gd name="T108" fmla="*/ 73 w 79"/>
                <a:gd name="T109" fmla="*/ 75 h 87"/>
                <a:gd name="T110" fmla="*/ 74 w 79"/>
                <a:gd name="T111" fmla="*/ 70 h 87"/>
                <a:gd name="T112" fmla="*/ 74 w 79"/>
                <a:gd name="T113" fmla="*/ 66 h 87"/>
                <a:gd name="T114" fmla="*/ 79 w 79"/>
                <a:gd name="T115" fmla="*/ 66 h 87"/>
                <a:gd name="T116" fmla="*/ 78 w 79"/>
                <a:gd name="T117" fmla="*/ 87 h 87"/>
                <a:gd name="T118" fmla="*/ 0 w 79"/>
                <a:gd name="T119" fmla="*/ 87 h 87"/>
                <a:gd name="T120" fmla="*/ 0 w 79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8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8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4" y="21"/>
                  </a:lnTo>
                  <a:lnTo>
                    <a:pt x="71" y="21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2" y="8"/>
                  </a:lnTo>
                  <a:lnTo>
                    <a:pt x="30" y="8"/>
                  </a:lnTo>
                  <a:lnTo>
                    <a:pt x="30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7" y="37"/>
                  </a:lnTo>
                  <a:lnTo>
                    <a:pt x="52" y="36"/>
                  </a:lnTo>
                  <a:lnTo>
                    <a:pt x="53" y="33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5" y="58"/>
                  </a:lnTo>
                  <a:lnTo>
                    <a:pt x="55" y="58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2" y="47"/>
                  </a:lnTo>
                  <a:lnTo>
                    <a:pt x="47" y="45"/>
                  </a:lnTo>
                  <a:lnTo>
                    <a:pt x="39" y="44"/>
                  </a:lnTo>
                  <a:lnTo>
                    <a:pt x="30" y="4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1" y="72"/>
                  </a:lnTo>
                  <a:lnTo>
                    <a:pt x="33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6" y="80"/>
                  </a:lnTo>
                  <a:lnTo>
                    <a:pt x="71" y="77"/>
                  </a:lnTo>
                  <a:lnTo>
                    <a:pt x="73" y="75"/>
                  </a:lnTo>
                  <a:lnTo>
                    <a:pt x="74" y="70"/>
                  </a:lnTo>
                  <a:lnTo>
                    <a:pt x="74" y="66"/>
                  </a:lnTo>
                  <a:lnTo>
                    <a:pt x="79" y="66"/>
                  </a:lnTo>
                  <a:lnTo>
                    <a:pt x="78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1763" y="562"/>
              <a:ext cx="97" cy="89"/>
            </a:xfrm>
            <a:custGeom>
              <a:avLst/>
              <a:gdLst>
                <a:gd name="T0" fmla="*/ 61 w 97"/>
                <a:gd name="T1" fmla="*/ 0 h 89"/>
                <a:gd name="T2" fmla="*/ 97 w 97"/>
                <a:gd name="T3" fmla="*/ 5 h 89"/>
                <a:gd name="T4" fmla="*/ 89 w 97"/>
                <a:gd name="T5" fmla="*/ 5 h 89"/>
                <a:gd name="T6" fmla="*/ 86 w 97"/>
                <a:gd name="T7" fmla="*/ 8 h 89"/>
                <a:gd name="T8" fmla="*/ 83 w 97"/>
                <a:gd name="T9" fmla="*/ 21 h 89"/>
                <a:gd name="T10" fmla="*/ 83 w 97"/>
                <a:gd name="T11" fmla="*/ 55 h 89"/>
                <a:gd name="T12" fmla="*/ 80 w 97"/>
                <a:gd name="T13" fmla="*/ 70 h 89"/>
                <a:gd name="T14" fmla="*/ 72 w 97"/>
                <a:gd name="T15" fmla="*/ 81 h 89"/>
                <a:gd name="T16" fmla="*/ 61 w 97"/>
                <a:gd name="T17" fmla="*/ 87 h 89"/>
                <a:gd name="T18" fmla="*/ 48 w 97"/>
                <a:gd name="T19" fmla="*/ 89 h 89"/>
                <a:gd name="T20" fmla="*/ 42 w 97"/>
                <a:gd name="T21" fmla="*/ 88 h 89"/>
                <a:gd name="T22" fmla="*/ 30 w 97"/>
                <a:gd name="T23" fmla="*/ 84 h 89"/>
                <a:gd name="T24" fmla="*/ 20 w 97"/>
                <a:gd name="T25" fmla="*/ 76 h 89"/>
                <a:gd name="T26" fmla="*/ 15 w 97"/>
                <a:gd name="T27" fmla="*/ 63 h 89"/>
                <a:gd name="T28" fmla="*/ 14 w 97"/>
                <a:gd name="T29" fmla="*/ 21 h 89"/>
                <a:gd name="T30" fmla="*/ 14 w 97"/>
                <a:gd name="T31" fmla="*/ 12 h 89"/>
                <a:gd name="T32" fmla="*/ 10 w 97"/>
                <a:gd name="T33" fmla="*/ 6 h 89"/>
                <a:gd name="T34" fmla="*/ 0 w 97"/>
                <a:gd name="T35" fmla="*/ 5 h 89"/>
                <a:gd name="T36" fmla="*/ 45 w 97"/>
                <a:gd name="T37" fmla="*/ 0 h 89"/>
                <a:gd name="T38" fmla="*/ 45 w 97"/>
                <a:gd name="T39" fmla="*/ 5 h 89"/>
                <a:gd name="T40" fmla="*/ 36 w 97"/>
                <a:gd name="T41" fmla="*/ 6 h 89"/>
                <a:gd name="T42" fmla="*/ 32 w 97"/>
                <a:gd name="T43" fmla="*/ 12 h 89"/>
                <a:gd name="T44" fmla="*/ 32 w 97"/>
                <a:gd name="T45" fmla="*/ 53 h 89"/>
                <a:gd name="T46" fmla="*/ 32 w 97"/>
                <a:gd name="T47" fmla="*/ 60 h 89"/>
                <a:gd name="T48" fmla="*/ 36 w 97"/>
                <a:gd name="T49" fmla="*/ 70 h 89"/>
                <a:gd name="T50" fmla="*/ 42 w 97"/>
                <a:gd name="T51" fmla="*/ 76 h 89"/>
                <a:gd name="T52" fmla="*/ 49 w 97"/>
                <a:gd name="T53" fmla="*/ 80 h 89"/>
                <a:gd name="T54" fmla="*/ 54 w 97"/>
                <a:gd name="T55" fmla="*/ 81 h 89"/>
                <a:gd name="T56" fmla="*/ 63 w 97"/>
                <a:gd name="T57" fmla="*/ 78 h 89"/>
                <a:gd name="T58" fmla="*/ 69 w 97"/>
                <a:gd name="T59" fmla="*/ 73 h 89"/>
                <a:gd name="T60" fmla="*/ 74 w 97"/>
                <a:gd name="T61" fmla="*/ 65 h 89"/>
                <a:gd name="T62" fmla="*/ 75 w 97"/>
                <a:gd name="T63" fmla="*/ 53 h 89"/>
                <a:gd name="T64" fmla="*/ 75 w 97"/>
                <a:gd name="T65" fmla="*/ 21 h 89"/>
                <a:gd name="T66" fmla="*/ 72 w 97"/>
                <a:gd name="T67" fmla="*/ 8 h 89"/>
                <a:gd name="T68" fmla="*/ 69 w 97"/>
                <a:gd name="T69" fmla="*/ 5 h 89"/>
                <a:gd name="T70" fmla="*/ 61 w 97"/>
                <a:gd name="T71" fmla="*/ 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89">
                  <a:moveTo>
                    <a:pt x="61" y="5"/>
                  </a:moveTo>
                  <a:lnTo>
                    <a:pt x="61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55"/>
                  </a:lnTo>
                  <a:lnTo>
                    <a:pt x="83" y="55"/>
                  </a:lnTo>
                  <a:lnTo>
                    <a:pt x="82" y="63"/>
                  </a:lnTo>
                  <a:lnTo>
                    <a:pt x="80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7" y="84"/>
                  </a:lnTo>
                  <a:lnTo>
                    <a:pt x="61" y="87"/>
                  </a:lnTo>
                  <a:lnTo>
                    <a:pt x="55" y="88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2" y="88"/>
                  </a:lnTo>
                  <a:lnTo>
                    <a:pt x="34" y="87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3"/>
                  </a:lnTo>
                  <a:lnTo>
                    <a:pt x="42" y="76"/>
                  </a:lnTo>
                  <a:lnTo>
                    <a:pt x="45" y="78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9" y="73"/>
                  </a:lnTo>
                  <a:lnTo>
                    <a:pt x="72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2" y="8"/>
                  </a:lnTo>
                  <a:lnTo>
                    <a:pt x="71" y="6"/>
                  </a:lnTo>
                  <a:lnTo>
                    <a:pt x="69" y="5"/>
                  </a:lnTo>
                  <a:lnTo>
                    <a:pt x="61" y="5"/>
                  </a:lnTo>
                  <a:lnTo>
                    <a:pt x="61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1866" y="562"/>
              <a:ext cx="100" cy="89"/>
            </a:xfrm>
            <a:custGeom>
              <a:avLst/>
              <a:gdLst>
                <a:gd name="T0" fmla="*/ 83 w 100"/>
                <a:gd name="T1" fmla="*/ 17 h 89"/>
                <a:gd name="T2" fmla="*/ 51 w 100"/>
                <a:gd name="T3" fmla="*/ 89 h 89"/>
                <a:gd name="T4" fmla="*/ 49 w 100"/>
                <a:gd name="T5" fmla="*/ 89 h 89"/>
                <a:gd name="T6" fmla="*/ 17 w 100"/>
                <a:gd name="T7" fmla="*/ 17 h 89"/>
                <a:gd name="T8" fmla="*/ 17 w 100"/>
                <a:gd name="T9" fmla="*/ 17 h 89"/>
                <a:gd name="T10" fmla="*/ 15 w 100"/>
                <a:gd name="T11" fmla="*/ 11 h 89"/>
                <a:gd name="T12" fmla="*/ 11 w 100"/>
                <a:gd name="T13" fmla="*/ 8 h 89"/>
                <a:gd name="T14" fmla="*/ 7 w 100"/>
                <a:gd name="T15" fmla="*/ 5 h 89"/>
                <a:gd name="T16" fmla="*/ 0 w 100"/>
                <a:gd name="T17" fmla="*/ 5 h 89"/>
                <a:gd name="T18" fmla="*/ 0 w 100"/>
                <a:gd name="T19" fmla="*/ 0 h 89"/>
                <a:gd name="T20" fmla="*/ 48 w 100"/>
                <a:gd name="T21" fmla="*/ 0 h 89"/>
                <a:gd name="T22" fmla="*/ 48 w 100"/>
                <a:gd name="T23" fmla="*/ 5 h 89"/>
                <a:gd name="T24" fmla="*/ 48 w 100"/>
                <a:gd name="T25" fmla="*/ 5 h 89"/>
                <a:gd name="T26" fmla="*/ 39 w 100"/>
                <a:gd name="T27" fmla="*/ 5 h 89"/>
                <a:gd name="T28" fmla="*/ 35 w 100"/>
                <a:gd name="T29" fmla="*/ 8 h 89"/>
                <a:gd name="T30" fmla="*/ 35 w 100"/>
                <a:gd name="T31" fmla="*/ 9 h 89"/>
                <a:gd name="T32" fmla="*/ 34 w 100"/>
                <a:gd name="T33" fmla="*/ 11 h 89"/>
                <a:gd name="T34" fmla="*/ 37 w 100"/>
                <a:gd name="T35" fmla="*/ 16 h 89"/>
                <a:gd name="T36" fmla="*/ 56 w 100"/>
                <a:gd name="T37" fmla="*/ 63 h 89"/>
                <a:gd name="T38" fmla="*/ 77 w 100"/>
                <a:gd name="T39" fmla="*/ 16 h 89"/>
                <a:gd name="T40" fmla="*/ 77 w 100"/>
                <a:gd name="T41" fmla="*/ 16 h 89"/>
                <a:gd name="T42" fmla="*/ 78 w 100"/>
                <a:gd name="T43" fmla="*/ 11 h 89"/>
                <a:gd name="T44" fmla="*/ 78 w 100"/>
                <a:gd name="T45" fmla="*/ 9 h 89"/>
                <a:gd name="T46" fmla="*/ 77 w 100"/>
                <a:gd name="T47" fmla="*/ 8 h 89"/>
                <a:gd name="T48" fmla="*/ 73 w 100"/>
                <a:gd name="T49" fmla="*/ 5 h 89"/>
                <a:gd name="T50" fmla="*/ 66 w 100"/>
                <a:gd name="T51" fmla="*/ 5 h 89"/>
                <a:gd name="T52" fmla="*/ 66 w 100"/>
                <a:gd name="T53" fmla="*/ 0 h 89"/>
                <a:gd name="T54" fmla="*/ 100 w 100"/>
                <a:gd name="T55" fmla="*/ 0 h 89"/>
                <a:gd name="T56" fmla="*/ 100 w 100"/>
                <a:gd name="T57" fmla="*/ 5 h 89"/>
                <a:gd name="T58" fmla="*/ 100 w 100"/>
                <a:gd name="T59" fmla="*/ 5 h 89"/>
                <a:gd name="T60" fmla="*/ 94 w 100"/>
                <a:gd name="T61" fmla="*/ 5 h 89"/>
                <a:gd name="T62" fmla="*/ 89 w 100"/>
                <a:gd name="T63" fmla="*/ 8 h 89"/>
                <a:gd name="T64" fmla="*/ 87 w 100"/>
                <a:gd name="T65" fmla="*/ 11 h 89"/>
                <a:gd name="T66" fmla="*/ 83 w 100"/>
                <a:gd name="T67" fmla="*/ 17 h 89"/>
                <a:gd name="T68" fmla="*/ 83 w 100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89">
                  <a:moveTo>
                    <a:pt x="83" y="17"/>
                  </a:moveTo>
                  <a:lnTo>
                    <a:pt x="51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1976" y="560"/>
              <a:ext cx="95" cy="91"/>
            </a:xfrm>
            <a:custGeom>
              <a:avLst/>
              <a:gdLst>
                <a:gd name="T0" fmla="*/ 48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4 w 95"/>
                <a:gd name="T7" fmla="*/ 63 h 91"/>
                <a:gd name="T8" fmla="*/ 0 w 95"/>
                <a:gd name="T9" fmla="*/ 46 h 91"/>
                <a:gd name="T10" fmla="*/ 0 w 95"/>
                <a:gd name="T11" fmla="*/ 36 h 91"/>
                <a:gd name="T12" fmla="*/ 7 w 95"/>
                <a:gd name="T13" fmla="*/ 21 h 91"/>
                <a:gd name="T14" fmla="*/ 21 w 95"/>
                <a:gd name="T15" fmla="*/ 8 h 91"/>
                <a:gd name="T16" fmla="*/ 38 w 95"/>
                <a:gd name="T17" fmla="*/ 1 h 91"/>
                <a:gd name="T18" fmla="*/ 48 w 95"/>
                <a:gd name="T19" fmla="*/ 0 h 91"/>
                <a:gd name="T20" fmla="*/ 66 w 95"/>
                <a:gd name="T21" fmla="*/ 3 h 91"/>
                <a:gd name="T22" fmla="*/ 81 w 95"/>
                <a:gd name="T23" fmla="*/ 13 h 91"/>
                <a:gd name="T24" fmla="*/ 92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7 w 95"/>
                <a:gd name="T31" fmla="*/ 71 h 91"/>
                <a:gd name="T32" fmla="*/ 75 w 95"/>
                <a:gd name="T33" fmla="*/ 83 h 91"/>
                <a:gd name="T34" fmla="*/ 58 w 95"/>
                <a:gd name="T35" fmla="*/ 90 h 91"/>
                <a:gd name="T36" fmla="*/ 48 w 95"/>
                <a:gd name="T37" fmla="*/ 91 h 91"/>
                <a:gd name="T38" fmla="*/ 48 w 95"/>
                <a:gd name="T39" fmla="*/ 7 h 91"/>
                <a:gd name="T40" fmla="*/ 34 w 95"/>
                <a:gd name="T41" fmla="*/ 11 h 91"/>
                <a:gd name="T42" fmla="*/ 26 w 95"/>
                <a:gd name="T43" fmla="*/ 19 h 91"/>
                <a:gd name="T44" fmla="*/ 21 w 95"/>
                <a:gd name="T45" fmla="*/ 33 h 91"/>
                <a:gd name="T46" fmla="*/ 18 w 95"/>
                <a:gd name="T47" fmla="*/ 46 h 91"/>
                <a:gd name="T48" fmla="*/ 20 w 95"/>
                <a:gd name="T49" fmla="*/ 52 h 91"/>
                <a:gd name="T50" fmla="*/ 22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8 w 95"/>
                <a:gd name="T57" fmla="*/ 84 h 91"/>
                <a:gd name="T58" fmla="*/ 61 w 95"/>
                <a:gd name="T59" fmla="*/ 80 h 91"/>
                <a:gd name="T60" fmla="*/ 70 w 95"/>
                <a:gd name="T61" fmla="*/ 72 h 91"/>
                <a:gd name="T62" fmla="*/ 75 w 95"/>
                <a:gd name="T63" fmla="*/ 58 h 91"/>
                <a:gd name="T64" fmla="*/ 76 w 95"/>
                <a:gd name="T65" fmla="*/ 46 h 91"/>
                <a:gd name="T66" fmla="*/ 76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8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2" y="63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2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2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100" y="560"/>
              <a:ext cx="58" cy="91"/>
            </a:xfrm>
            <a:custGeom>
              <a:avLst/>
              <a:gdLst>
                <a:gd name="T0" fmla="*/ 0 w 58"/>
                <a:gd name="T1" fmla="*/ 91 h 91"/>
                <a:gd name="T2" fmla="*/ 3 w 58"/>
                <a:gd name="T3" fmla="*/ 60 h 91"/>
                <a:gd name="T4" fmla="*/ 4 w 58"/>
                <a:gd name="T5" fmla="*/ 65 h 91"/>
                <a:gd name="T6" fmla="*/ 9 w 58"/>
                <a:gd name="T7" fmla="*/ 74 h 91"/>
                <a:gd name="T8" fmla="*/ 17 w 58"/>
                <a:gd name="T9" fmla="*/ 80 h 91"/>
                <a:gd name="T10" fmla="*/ 25 w 58"/>
                <a:gd name="T11" fmla="*/ 84 h 91"/>
                <a:gd name="T12" fmla="*/ 30 w 58"/>
                <a:gd name="T13" fmla="*/ 85 h 91"/>
                <a:gd name="T14" fmla="*/ 40 w 58"/>
                <a:gd name="T15" fmla="*/ 82 h 91"/>
                <a:gd name="T16" fmla="*/ 44 w 58"/>
                <a:gd name="T17" fmla="*/ 71 h 91"/>
                <a:gd name="T18" fmla="*/ 44 w 58"/>
                <a:gd name="T19" fmla="*/ 67 h 91"/>
                <a:gd name="T20" fmla="*/ 38 w 58"/>
                <a:gd name="T21" fmla="*/ 58 h 91"/>
                <a:gd name="T22" fmla="*/ 20 w 58"/>
                <a:gd name="T23" fmla="*/ 49 h 91"/>
                <a:gd name="T24" fmla="*/ 12 w 58"/>
                <a:gd name="T25" fmla="*/ 44 h 91"/>
                <a:gd name="T26" fmla="*/ 3 w 58"/>
                <a:gd name="T27" fmla="*/ 35 h 91"/>
                <a:gd name="T28" fmla="*/ 1 w 58"/>
                <a:gd name="T29" fmla="*/ 27 h 91"/>
                <a:gd name="T30" fmla="*/ 1 w 58"/>
                <a:gd name="T31" fmla="*/ 22 h 91"/>
                <a:gd name="T32" fmla="*/ 2 w 58"/>
                <a:gd name="T33" fmla="*/ 13 h 91"/>
                <a:gd name="T34" fmla="*/ 8 w 58"/>
                <a:gd name="T35" fmla="*/ 7 h 91"/>
                <a:gd name="T36" fmla="*/ 16 w 58"/>
                <a:gd name="T37" fmla="*/ 2 h 91"/>
                <a:gd name="T38" fmla="*/ 25 w 58"/>
                <a:gd name="T39" fmla="*/ 0 h 91"/>
                <a:gd name="T40" fmla="*/ 31 w 58"/>
                <a:gd name="T41" fmla="*/ 1 h 91"/>
                <a:gd name="T42" fmla="*/ 42 w 58"/>
                <a:gd name="T43" fmla="*/ 6 h 91"/>
                <a:gd name="T44" fmla="*/ 45 w 58"/>
                <a:gd name="T45" fmla="*/ 3 h 91"/>
                <a:gd name="T46" fmla="*/ 51 w 58"/>
                <a:gd name="T47" fmla="*/ 0 h 91"/>
                <a:gd name="T48" fmla="*/ 47 w 58"/>
                <a:gd name="T49" fmla="*/ 32 h 91"/>
                <a:gd name="T50" fmla="*/ 45 w 58"/>
                <a:gd name="T51" fmla="*/ 22 h 91"/>
                <a:gd name="T52" fmla="*/ 39 w 58"/>
                <a:gd name="T53" fmla="*/ 11 h 91"/>
                <a:gd name="T54" fmla="*/ 31 w 58"/>
                <a:gd name="T55" fmla="*/ 7 h 91"/>
                <a:gd name="T56" fmla="*/ 27 w 58"/>
                <a:gd name="T57" fmla="*/ 6 h 91"/>
                <a:gd name="T58" fmla="*/ 18 w 58"/>
                <a:gd name="T59" fmla="*/ 10 h 91"/>
                <a:gd name="T60" fmla="*/ 14 w 58"/>
                <a:gd name="T61" fmla="*/ 18 h 91"/>
                <a:gd name="T62" fmla="*/ 16 w 58"/>
                <a:gd name="T63" fmla="*/ 22 h 91"/>
                <a:gd name="T64" fmla="*/ 22 w 58"/>
                <a:gd name="T65" fmla="*/ 29 h 91"/>
                <a:gd name="T66" fmla="*/ 40 w 58"/>
                <a:gd name="T67" fmla="*/ 40 h 91"/>
                <a:gd name="T68" fmla="*/ 47 w 58"/>
                <a:gd name="T69" fmla="*/ 44 h 91"/>
                <a:gd name="T70" fmla="*/ 57 w 58"/>
                <a:gd name="T71" fmla="*/ 57 h 91"/>
                <a:gd name="T72" fmla="*/ 58 w 58"/>
                <a:gd name="T73" fmla="*/ 65 h 91"/>
                <a:gd name="T74" fmla="*/ 58 w 58"/>
                <a:gd name="T75" fmla="*/ 71 h 91"/>
                <a:gd name="T76" fmla="*/ 53 w 58"/>
                <a:gd name="T77" fmla="*/ 80 h 91"/>
                <a:gd name="T78" fmla="*/ 45 w 58"/>
                <a:gd name="T79" fmla="*/ 86 h 91"/>
                <a:gd name="T80" fmla="*/ 35 w 58"/>
                <a:gd name="T81" fmla="*/ 90 h 91"/>
                <a:gd name="T82" fmla="*/ 30 w 58"/>
                <a:gd name="T83" fmla="*/ 91 h 91"/>
                <a:gd name="T84" fmla="*/ 17 w 58"/>
                <a:gd name="T85" fmla="*/ 88 h 91"/>
                <a:gd name="T86" fmla="*/ 7 w 58"/>
                <a:gd name="T87" fmla="*/ 84 h 91"/>
                <a:gd name="T88" fmla="*/ 3 w 58"/>
                <a:gd name="T8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" h="91">
                  <a:moveTo>
                    <a:pt x="3" y="91"/>
                  </a:moveTo>
                  <a:lnTo>
                    <a:pt x="0" y="91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4"/>
                  </a:lnTo>
                  <a:lnTo>
                    <a:pt x="13" y="78"/>
                  </a:lnTo>
                  <a:lnTo>
                    <a:pt x="17" y="80"/>
                  </a:lnTo>
                  <a:lnTo>
                    <a:pt x="22" y="83"/>
                  </a:lnTo>
                  <a:lnTo>
                    <a:pt x="25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5" y="84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71"/>
                  </a:lnTo>
                  <a:lnTo>
                    <a:pt x="44" y="67"/>
                  </a:lnTo>
                  <a:lnTo>
                    <a:pt x="41" y="62"/>
                  </a:lnTo>
                  <a:lnTo>
                    <a:pt x="38" y="58"/>
                  </a:lnTo>
                  <a:lnTo>
                    <a:pt x="34" y="56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3" y="35"/>
                  </a:lnTo>
                  <a:lnTo>
                    <a:pt x="2" y="32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2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1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8" y="10"/>
                  </a:lnTo>
                  <a:lnTo>
                    <a:pt x="16" y="1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8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7" y="44"/>
                  </a:lnTo>
                  <a:lnTo>
                    <a:pt x="53" y="50"/>
                  </a:lnTo>
                  <a:lnTo>
                    <a:pt x="57" y="57"/>
                  </a:lnTo>
                  <a:lnTo>
                    <a:pt x="58" y="61"/>
                  </a:lnTo>
                  <a:lnTo>
                    <a:pt x="58" y="65"/>
                  </a:lnTo>
                  <a:lnTo>
                    <a:pt x="58" y="65"/>
                  </a:lnTo>
                  <a:lnTo>
                    <a:pt x="58" y="71"/>
                  </a:lnTo>
                  <a:lnTo>
                    <a:pt x="56" y="75"/>
                  </a:lnTo>
                  <a:lnTo>
                    <a:pt x="53" y="80"/>
                  </a:lnTo>
                  <a:lnTo>
                    <a:pt x="50" y="84"/>
                  </a:lnTo>
                  <a:lnTo>
                    <a:pt x="45" y="86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3" y="90"/>
                  </a:lnTo>
                  <a:lnTo>
                    <a:pt x="17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1"/>
                  </a:lnTo>
                  <a:lnTo>
                    <a:pt x="3" y="9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2177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5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0 w 90"/>
                <a:gd name="T11" fmla="*/ 10 h 87"/>
                <a:gd name="T12" fmla="*/ 77 w 90"/>
                <a:gd name="T13" fmla="*/ 8 h 87"/>
                <a:gd name="T14" fmla="*/ 68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5 w 90"/>
                <a:gd name="T23" fmla="*/ 75 h 87"/>
                <a:gd name="T24" fmla="*/ 56 w 90"/>
                <a:gd name="T25" fmla="*/ 80 h 87"/>
                <a:gd name="T26" fmla="*/ 58 w 90"/>
                <a:gd name="T27" fmla="*/ 81 h 87"/>
                <a:gd name="T28" fmla="*/ 61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3 w 90"/>
                <a:gd name="T35" fmla="*/ 87 h 87"/>
                <a:gd name="T36" fmla="*/ 23 w 90"/>
                <a:gd name="T37" fmla="*/ 82 h 87"/>
                <a:gd name="T38" fmla="*/ 23 w 90"/>
                <a:gd name="T39" fmla="*/ 82 h 87"/>
                <a:gd name="T40" fmla="*/ 29 w 90"/>
                <a:gd name="T41" fmla="*/ 82 h 87"/>
                <a:gd name="T42" fmla="*/ 31 w 90"/>
                <a:gd name="T43" fmla="*/ 81 h 87"/>
                <a:gd name="T44" fmla="*/ 34 w 90"/>
                <a:gd name="T45" fmla="*/ 80 h 87"/>
                <a:gd name="T46" fmla="*/ 35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2 w 90"/>
                <a:gd name="T53" fmla="*/ 8 h 87"/>
                <a:gd name="T54" fmla="*/ 22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7 w 90"/>
                <a:gd name="T61" fmla="*/ 12 h 87"/>
                <a:gd name="T62" fmla="*/ 5 w 90"/>
                <a:gd name="T63" fmla="*/ 19 h 87"/>
                <a:gd name="T64" fmla="*/ 5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5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7" y="8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8" y="81"/>
                  </a:lnTo>
                  <a:lnTo>
                    <a:pt x="61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1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2286" y="560"/>
              <a:ext cx="95" cy="91"/>
            </a:xfrm>
            <a:custGeom>
              <a:avLst/>
              <a:gdLst>
                <a:gd name="T0" fmla="*/ 47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3 w 95"/>
                <a:gd name="T7" fmla="*/ 63 h 91"/>
                <a:gd name="T8" fmla="*/ 0 w 95"/>
                <a:gd name="T9" fmla="*/ 46 h 91"/>
                <a:gd name="T10" fmla="*/ 1 w 95"/>
                <a:gd name="T11" fmla="*/ 36 h 91"/>
                <a:gd name="T12" fmla="*/ 7 w 95"/>
                <a:gd name="T13" fmla="*/ 21 h 91"/>
                <a:gd name="T14" fmla="*/ 20 w 95"/>
                <a:gd name="T15" fmla="*/ 8 h 91"/>
                <a:gd name="T16" fmla="*/ 37 w 95"/>
                <a:gd name="T17" fmla="*/ 1 h 91"/>
                <a:gd name="T18" fmla="*/ 47 w 95"/>
                <a:gd name="T19" fmla="*/ 0 h 91"/>
                <a:gd name="T20" fmla="*/ 66 w 95"/>
                <a:gd name="T21" fmla="*/ 3 h 91"/>
                <a:gd name="T22" fmla="*/ 82 w 95"/>
                <a:gd name="T23" fmla="*/ 13 h 91"/>
                <a:gd name="T24" fmla="*/ 91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6 w 95"/>
                <a:gd name="T31" fmla="*/ 71 h 91"/>
                <a:gd name="T32" fmla="*/ 74 w 95"/>
                <a:gd name="T33" fmla="*/ 83 h 91"/>
                <a:gd name="T34" fmla="*/ 57 w 95"/>
                <a:gd name="T35" fmla="*/ 90 h 91"/>
                <a:gd name="T36" fmla="*/ 47 w 95"/>
                <a:gd name="T37" fmla="*/ 91 h 91"/>
                <a:gd name="T38" fmla="*/ 47 w 95"/>
                <a:gd name="T39" fmla="*/ 7 h 91"/>
                <a:gd name="T40" fmla="*/ 34 w 95"/>
                <a:gd name="T41" fmla="*/ 11 h 91"/>
                <a:gd name="T42" fmla="*/ 25 w 95"/>
                <a:gd name="T43" fmla="*/ 19 h 91"/>
                <a:gd name="T44" fmla="*/ 20 w 95"/>
                <a:gd name="T45" fmla="*/ 33 h 91"/>
                <a:gd name="T46" fmla="*/ 19 w 95"/>
                <a:gd name="T47" fmla="*/ 46 h 91"/>
                <a:gd name="T48" fmla="*/ 19 w 95"/>
                <a:gd name="T49" fmla="*/ 52 h 91"/>
                <a:gd name="T50" fmla="*/ 23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7 w 95"/>
                <a:gd name="T57" fmla="*/ 84 h 91"/>
                <a:gd name="T58" fmla="*/ 61 w 95"/>
                <a:gd name="T59" fmla="*/ 80 h 91"/>
                <a:gd name="T60" fmla="*/ 69 w 95"/>
                <a:gd name="T61" fmla="*/ 72 h 91"/>
                <a:gd name="T62" fmla="*/ 74 w 95"/>
                <a:gd name="T63" fmla="*/ 58 h 91"/>
                <a:gd name="T64" fmla="*/ 75 w 95"/>
                <a:gd name="T65" fmla="*/ 46 h 91"/>
                <a:gd name="T66" fmla="*/ 75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7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7" y="91"/>
                  </a:moveTo>
                  <a:lnTo>
                    <a:pt x="47" y="91"/>
                  </a:lnTo>
                  <a:lnTo>
                    <a:pt x="37" y="90"/>
                  </a:lnTo>
                  <a:lnTo>
                    <a:pt x="29" y="88"/>
                  </a:lnTo>
                  <a:lnTo>
                    <a:pt x="20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3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3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0" y="8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2" y="13"/>
                  </a:lnTo>
                  <a:lnTo>
                    <a:pt x="86" y="21"/>
                  </a:lnTo>
                  <a:lnTo>
                    <a:pt x="91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1" y="63"/>
                  </a:lnTo>
                  <a:lnTo>
                    <a:pt x="86" y="71"/>
                  </a:lnTo>
                  <a:lnTo>
                    <a:pt x="82" y="78"/>
                  </a:lnTo>
                  <a:lnTo>
                    <a:pt x="74" y="83"/>
                  </a:lnTo>
                  <a:lnTo>
                    <a:pt x="66" y="88"/>
                  </a:lnTo>
                  <a:lnTo>
                    <a:pt x="57" y="90"/>
                  </a:lnTo>
                  <a:lnTo>
                    <a:pt x="47" y="91"/>
                  </a:lnTo>
                  <a:lnTo>
                    <a:pt x="47" y="91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20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0" y="58"/>
                  </a:lnTo>
                  <a:lnTo>
                    <a:pt x="23" y="66"/>
                  </a:lnTo>
                  <a:lnTo>
                    <a:pt x="25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7" y="84"/>
                  </a:lnTo>
                  <a:lnTo>
                    <a:pt x="47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69" y="72"/>
                  </a:lnTo>
                  <a:lnTo>
                    <a:pt x="72" y="66"/>
                  </a:lnTo>
                  <a:lnTo>
                    <a:pt x="74" y="58"/>
                  </a:lnTo>
                  <a:lnTo>
                    <a:pt x="75" y="52"/>
                  </a:lnTo>
                  <a:lnTo>
                    <a:pt x="75" y="46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74" y="33"/>
                  </a:lnTo>
                  <a:lnTo>
                    <a:pt x="72" y="25"/>
                  </a:lnTo>
                  <a:lnTo>
                    <a:pt x="69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79" y="726"/>
              <a:ext cx="56" cy="91"/>
            </a:xfrm>
            <a:custGeom>
              <a:avLst/>
              <a:gdLst>
                <a:gd name="T0" fmla="*/ 2 w 56"/>
                <a:gd name="T1" fmla="*/ 60 h 91"/>
                <a:gd name="T2" fmla="*/ 2 w 56"/>
                <a:gd name="T3" fmla="*/ 63 h 91"/>
                <a:gd name="T4" fmla="*/ 6 w 56"/>
                <a:gd name="T5" fmla="*/ 73 h 91"/>
                <a:gd name="T6" fmla="*/ 13 w 56"/>
                <a:gd name="T7" fmla="*/ 82 h 91"/>
                <a:gd name="T8" fmla="*/ 29 w 56"/>
                <a:gd name="T9" fmla="*/ 85 h 91"/>
                <a:gd name="T10" fmla="*/ 35 w 56"/>
                <a:gd name="T11" fmla="*/ 84 h 91"/>
                <a:gd name="T12" fmla="*/ 45 w 56"/>
                <a:gd name="T13" fmla="*/ 76 h 91"/>
                <a:gd name="T14" fmla="*/ 46 w 56"/>
                <a:gd name="T15" fmla="*/ 69 h 91"/>
                <a:gd name="T16" fmla="*/ 43 w 56"/>
                <a:gd name="T17" fmla="*/ 61 h 91"/>
                <a:gd name="T18" fmla="*/ 30 w 56"/>
                <a:gd name="T19" fmla="*/ 52 h 91"/>
                <a:gd name="T20" fmla="*/ 17 w 56"/>
                <a:gd name="T21" fmla="*/ 45 h 91"/>
                <a:gd name="T22" fmla="*/ 6 w 56"/>
                <a:gd name="T23" fmla="*/ 36 h 91"/>
                <a:gd name="T24" fmla="*/ 1 w 56"/>
                <a:gd name="T25" fmla="*/ 22 h 91"/>
                <a:gd name="T26" fmla="*/ 1 w 56"/>
                <a:gd name="T27" fmla="*/ 17 h 91"/>
                <a:gd name="T28" fmla="*/ 5 w 56"/>
                <a:gd name="T29" fmla="*/ 10 h 91"/>
                <a:gd name="T30" fmla="*/ 11 w 56"/>
                <a:gd name="T31" fmla="*/ 3 h 91"/>
                <a:gd name="T32" fmla="*/ 19 w 56"/>
                <a:gd name="T33" fmla="*/ 1 h 91"/>
                <a:gd name="T34" fmla="*/ 24 w 56"/>
                <a:gd name="T35" fmla="*/ 0 h 91"/>
                <a:gd name="T36" fmla="*/ 34 w 56"/>
                <a:gd name="T37" fmla="*/ 2 h 91"/>
                <a:gd name="T38" fmla="*/ 41 w 56"/>
                <a:gd name="T39" fmla="*/ 6 h 91"/>
                <a:gd name="T40" fmla="*/ 46 w 56"/>
                <a:gd name="T41" fmla="*/ 0 h 91"/>
                <a:gd name="T42" fmla="*/ 49 w 56"/>
                <a:gd name="T43" fmla="*/ 32 h 91"/>
                <a:gd name="T44" fmla="*/ 46 w 56"/>
                <a:gd name="T45" fmla="*/ 32 h 91"/>
                <a:gd name="T46" fmla="*/ 43 w 56"/>
                <a:gd name="T47" fmla="*/ 18 h 91"/>
                <a:gd name="T48" fmla="*/ 38 w 56"/>
                <a:gd name="T49" fmla="*/ 11 h 91"/>
                <a:gd name="T50" fmla="*/ 29 w 56"/>
                <a:gd name="T51" fmla="*/ 7 h 91"/>
                <a:gd name="T52" fmla="*/ 24 w 56"/>
                <a:gd name="T53" fmla="*/ 6 h 91"/>
                <a:gd name="T54" fmla="*/ 15 w 56"/>
                <a:gd name="T55" fmla="*/ 10 h 91"/>
                <a:gd name="T56" fmla="*/ 10 w 56"/>
                <a:gd name="T57" fmla="*/ 19 h 91"/>
                <a:gd name="T58" fmla="*/ 11 w 56"/>
                <a:gd name="T59" fmla="*/ 24 h 91"/>
                <a:gd name="T60" fmla="*/ 19 w 56"/>
                <a:gd name="T61" fmla="*/ 32 h 91"/>
                <a:gd name="T62" fmla="*/ 41 w 56"/>
                <a:gd name="T63" fmla="*/ 44 h 91"/>
                <a:gd name="T64" fmla="*/ 49 w 56"/>
                <a:gd name="T65" fmla="*/ 49 h 91"/>
                <a:gd name="T66" fmla="*/ 55 w 56"/>
                <a:gd name="T67" fmla="*/ 60 h 91"/>
                <a:gd name="T68" fmla="*/ 56 w 56"/>
                <a:gd name="T69" fmla="*/ 66 h 91"/>
                <a:gd name="T70" fmla="*/ 54 w 56"/>
                <a:gd name="T71" fmla="*/ 76 h 91"/>
                <a:gd name="T72" fmla="*/ 48 w 56"/>
                <a:gd name="T73" fmla="*/ 84 h 91"/>
                <a:gd name="T74" fmla="*/ 39 w 56"/>
                <a:gd name="T75" fmla="*/ 89 h 91"/>
                <a:gd name="T76" fmla="*/ 29 w 56"/>
                <a:gd name="T77" fmla="*/ 91 h 91"/>
                <a:gd name="T78" fmla="*/ 22 w 56"/>
                <a:gd name="T79" fmla="*/ 90 h 91"/>
                <a:gd name="T80" fmla="*/ 6 w 56"/>
                <a:gd name="T81" fmla="*/ 84 h 91"/>
                <a:gd name="T82" fmla="*/ 4 w 56"/>
                <a:gd name="T83" fmla="*/ 88 h 91"/>
                <a:gd name="T84" fmla="*/ 0 w 56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91">
                  <a:moveTo>
                    <a:pt x="0" y="60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3"/>
                  </a:lnTo>
                  <a:lnTo>
                    <a:pt x="4" y="68"/>
                  </a:lnTo>
                  <a:lnTo>
                    <a:pt x="6" y="73"/>
                  </a:lnTo>
                  <a:lnTo>
                    <a:pt x="8" y="77"/>
                  </a:lnTo>
                  <a:lnTo>
                    <a:pt x="13" y="82"/>
                  </a:lnTo>
                  <a:lnTo>
                    <a:pt x="21" y="84"/>
                  </a:lnTo>
                  <a:lnTo>
                    <a:pt x="29" y="85"/>
                  </a:lnTo>
                  <a:lnTo>
                    <a:pt x="29" y="85"/>
                  </a:lnTo>
                  <a:lnTo>
                    <a:pt x="35" y="84"/>
                  </a:lnTo>
                  <a:lnTo>
                    <a:pt x="41" y="82"/>
                  </a:lnTo>
                  <a:lnTo>
                    <a:pt x="45" y="76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5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0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4" y="3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49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4" y="22"/>
                  </a:lnTo>
                  <a:lnTo>
                    <a:pt x="43" y="18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4" y="8"/>
                  </a:lnTo>
                  <a:lnTo>
                    <a:pt x="29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19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2" y="54"/>
                  </a:lnTo>
                  <a:lnTo>
                    <a:pt x="55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1"/>
                  </a:lnTo>
                  <a:lnTo>
                    <a:pt x="54" y="76"/>
                  </a:lnTo>
                  <a:lnTo>
                    <a:pt x="51" y="80"/>
                  </a:lnTo>
                  <a:lnTo>
                    <a:pt x="48" y="84"/>
                  </a:lnTo>
                  <a:lnTo>
                    <a:pt x="44" y="88"/>
                  </a:lnTo>
                  <a:lnTo>
                    <a:pt x="39" y="89"/>
                  </a:lnTo>
                  <a:lnTo>
                    <a:pt x="34" y="90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8"/>
                  </a:lnTo>
                  <a:lnTo>
                    <a:pt x="2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1052" y="728"/>
              <a:ext cx="91" cy="87"/>
            </a:xfrm>
            <a:custGeom>
              <a:avLst/>
              <a:gdLst>
                <a:gd name="T0" fmla="*/ 26 w 91"/>
                <a:gd name="T1" fmla="*/ 83 h 87"/>
                <a:gd name="T2" fmla="*/ 26 w 91"/>
                <a:gd name="T3" fmla="*/ 83 h 87"/>
                <a:gd name="T4" fmla="*/ 33 w 91"/>
                <a:gd name="T5" fmla="*/ 83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7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2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7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7 h 87"/>
                <a:gd name="T56" fmla="*/ 52 w 91"/>
                <a:gd name="T57" fmla="*/ 67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3 h 87"/>
                <a:gd name="T66" fmla="*/ 65 w 91"/>
                <a:gd name="T67" fmla="*/ 83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3"/>
                  </a:moveTo>
                  <a:lnTo>
                    <a:pt x="26" y="83"/>
                  </a:lnTo>
                  <a:lnTo>
                    <a:pt x="33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1140" y="726"/>
              <a:ext cx="101" cy="89"/>
            </a:xfrm>
            <a:custGeom>
              <a:avLst/>
              <a:gdLst>
                <a:gd name="T0" fmla="*/ 0 w 101"/>
                <a:gd name="T1" fmla="*/ 85 h 89"/>
                <a:gd name="T2" fmla="*/ 0 w 101"/>
                <a:gd name="T3" fmla="*/ 85 h 89"/>
                <a:gd name="T4" fmla="*/ 8 w 101"/>
                <a:gd name="T5" fmla="*/ 85 h 89"/>
                <a:gd name="T6" fmla="*/ 13 w 101"/>
                <a:gd name="T7" fmla="*/ 83 h 89"/>
                <a:gd name="T8" fmla="*/ 15 w 101"/>
                <a:gd name="T9" fmla="*/ 79 h 89"/>
                <a:gd name="T10" fmla="*/ 18 w 101"/>
                <a:gd name="T11" fmla="*/ 73 h 89"/>
                <a:gd name="T12" fmla="*/ 49 w 101"/>
                <a:gd name="T13" fmla="*/ 0 h 89"/>
                <a:gd name="T14" fmla="*/ 52 w 101"/>
                <a:gd name="T15" fmla="*/ 0 h 89"/>
                <a:gd name="T16" fmla="*/ 84 w 101"/>
                <a:gd name="T17" fmla="*/ 73 h 89"/>
                <a:gd name="T18" fmla="*/ 84 w 101"/>
                <a:gd name="T19" fmla="*/ 73 h 89"/>
                <a:gd name="T20" fmla="*/ 86 w 101"/>
                <a:gd name="T21" fmla="*/ 79 h 89"/>
                <a:gd name="T22" fmla="*/ 88 w 101"/>
                <a:gd name="T23" fmla="*/ 83 h 89"/>
                <a:gd name="T24" fmla="*/ 93 w 101"/>
                <a:gd name="T25" fmla="*/ 85 h 89"/>
                <a:gd name="T26" fmla="*/ 101 w 101"/>
                <a:gd name="T27" fmla="*/ 85 h 89"/>
                <a:gd name="T28" fmla="*/ 101 w 101"/>
                <a:gd name="T29" fmla="*/ 89 h 89"/>
                <a:gd name="T30" fmla="*/ 60 w 101"/>
                <a:gd name="T31" fmla="*/ 89 h 89"/>
                <a:gd name="T32" fmla="*/ 60 w 101"/>
                <a:gd name="T33" fmla="*/ 85 h 89"/>
                <a:gd name="T34" fmla="*/ 60 w 101"/>
                <a:gd name="T35" fmla="*/ 85 h 89"/>
                <a:gd name="T36" fmla="*/ 68 w 101"/>
                <a:gd name="T37" fmla="*/ 85 h 89"/>
                <a:gd name="T38" fmla="*/ 71 w 101"/>
                <a:gd name="T39" fmla="*/ 83 h 89"/>
                <a:gd name="T40" fmla="*/ 73 w 101"/>
                <a:gd name="T41" fmla="*/ 82 h 89"/>
                <a:gd name="T42" fmla="*/ 73 w 101"/>
                <a:gd name="T43" fmla="*/ 80 h 89"/>
                <a:gd name="T44" fmla="*/ 71 w 101"/>
                <a:gd name="T45" fmla="*/ 74 h 89"/>
                <a:gd name="T46" fmla="*/ 65 w 101"/>
                <a:gd name="T47" fmla="*/ 58 h 89"/>
                <a:gd name="T48" fmla="*/ 30 w 101"/>
                <a:gd name="T49" fmla="*/ 58 h 89"/>
                <a:gd name="T50" fmla="*/ 24 w 101"/>
                <a:gd name="T51" fmla="*/ 74 h 89"/>
                <a:gd name="T52" fmla="*/ 24 w 101"/>
                <a:gd name="T53" fmla="*/ 74 h 89"/>
                <a:gd name="T54" fmla="*/ 21 w 101"/>
                <a:gd name="T55" fmla="*/ 80 h 89"/>
                <a:gd name="T56" fmla="*/ 22 w 101"/>
                <a:gd name="T57" fmla="*/ 82 h 89"/>
                <a:gd name="T58" fmla="*/ 22 w 101"/>
                <a:gd name="T59" fmla="*/ 83 h 89"/>
                <a:gd name="T60" fmla="*/ 27 w 101"/>
                <a:gd name="T61" fmla="*/ 85 h 89"/>
                <a:gd name="T62" fmla="*/ 35 w 101"/>
                <a:gd name="T63" fmla="*/ 85 h 89"/>
                <a:gd name="T64" fmla="*/ 35 w 101"/>
                <a:gd name="T65" fmla="*/ 89 h 89"/>
                <a:gd name="T66" fmla="*/ 0 w 101"/>
                <a:gd name="T67" fmla="*/ 89 h 89"/>
                <a:gd name="T68" fmla="*/ 0 w 101"/>
                <a:gd name="T69" fmla="*/ 85 h 89"/>
                <a:gd name="T70" fmla="*/ 63 w 101"/>
                <a:gd name="T71" fmla="*/ 54 h 89"/>
                <a:gd name="T72" fmla="*/ 47 w 101"/>
                <a:gd name="T73" fmla="*/ 19 h 89"/>
                <a:gd name="T74" fmla="*/ 32 w 101"/>
                <a:gd name="T75" fmla="*/ 54 h 89"/>
                <a:gd name="T76" fmla="*/ 63 w 101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0" y="85"/>
                  </a:moveTo>
                  <a:lnTo>
                    <a:pt x="0" y="85"/>
                  </a:lnTo>
                  <a:lnTo>
                    <a:pt x="8" y="85"/>
                  </a:lnTo>
                  <a:lnTo>
                    <a:pt x="13" y="83"/>
                  </a:lnTo>
                  <a:lnTo>
                    <a:pt x="15" y="79"/>
                  </a:lnTo>
                  <a:lnTo>
                    <a:pt x="18" y="73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84" y="73"/>
                  </a:lnTo>
                  <a:lnTo>
                    <a:pt x="84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5"/>
                  </a:lnTo>
                  <a:lnTo>
                    <a:pt x="101" y="85"/>
                  </a:lnTo>
                  <a:lnTo>
                    <a:pt x="101" y="89"/>
                  </a:lnTo>
                  <a:lnTo>
                    <a:pt x="60" y="89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68" y="85"/>
                  </a:lnTo>
                  <a:lnTo>
                    <a:pt x="71" y="83"/>
                  </a:lnTo>
                  <a:lnTo>
                    <a:pt x="73" y="82"/>
                  </a:lnTo>
                  <a:lnTo>
                    <a:pt x="73" y="80"/>
                  </a:lnTo>
                  <a:lnTo>
                    <a:pt x="71" y="74"/>
                  </a:lnTo>
                  <a:lnTo>
                    <a:pt x="65" y="58"/>
                  </a:lnTo>
                  <a:lnTo>
                    <a:pt x="30" y="58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21" y="80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5"/>
                  </a:lnTo>
                  <a:lnTo>
                    <a:pt x="35" y="85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5"/>
                  </a:lnTo>
                  <a:close/>
                  <a:moveTo>
                    <a:pt x="63" y="54"/>
                  </a:moveTo>
                  <a:lnTo>
                    <a:pt x="47" y="19"/>
                  </a:lnTo>
                  <a:lnTo>
                    <a:pt x="32" y="54"/>
                  </a:lnTo>
                  <a:lnTo>
                    <a:pt x="63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123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4 w 90"/>
                <a:gd name="T5" fmla="*/ 83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7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3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2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7 h 87"/>
                <a:gd name="T56" fmla="*/ 51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4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7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1348" y="726"/>
              <a:ext cx="58" cy="91"/>
            </a:xfrm>
            <a:custGeom>
              <a:avLst/>
              <a:gdLst>
                <a:gd name="T0" fmla="*/ 4 w 58"/>
                <a:gd name="T1" fmla="*/ 60 h 91"/>
                <a:gd name="T2" fmla="*/ 4 w 58"/>
                <a:gd name="T3" fmla="*/ 63 h 91"/>
                <a:gd name="T4" fmla="*/ 6 w 58"/>
                <a:gd name="T5" fmla="*/ 73 h 91"/>
                <a:gd name="T6" fmla="*/ 15 w 58"/>
                <a:gd name="T7" fmla="*/ 82 h 91"/>
                <a:gd name="T8" fmla="*/ 30 w 58"/>
                <a:gd name="T9" fmla="*/ 85 h 91"/>
                <a:gd name="T10" fmla="*/ 37 w 58"/>
                <a:gd name="T11" fmla="*/ 84 h 91"/>
                <a:gd name="T12" fmla="*/ 47 w 58"/>
                <a:gd name="T13" fmla="*/ 76 h 91"/>
                <a:gd name="T14" fmla="*/ 48 w 58"/>
                <a:gd name="T15" fmla="*/ 69 h 91"/>
                <a:gd name="T16" fmla="*/ 43 w 58"/>
                <a:gd name="T17" fmla="*/ 61 h 91"/>
                <a:gd name="T18" fmla="*/ 32 w 58"/>
                <a:gd name="T19" fmla="*/ 52 h 91"/>
                <a:gd name="T20" fmla="*/ 18 w 58"/>
                <a:gd name="T21" fmla="*/ 45 h 91"/>
                <a:gd name="T22" fmla="*/ 6 w 58"/>
                <a:gd name="T23" fmla="*/ 36 h 91"/>
                <a:gd name="T24" fmla="*/ 2 w 58"/>
                <a:gd name="T25" fmla="*/ 22 h 91"/>
                <a:gd name="T26" fmla="*/ 3 w 58"/>
                <a:gd name="T27" fmla="*/ 17 h 91"/>
                <a:gd name="T28" fmla="*/ 5 w 58"/>
                <a:gd name="T29" fmla="*/ 10 h 91"/>
                <a:gd name="T30" fmla="*/ 13 w 58"/>
                <a:gd name="T31" fmla="*/ 3 h 91"/>
                <a:gd name="T32" fmla="*/ 21 w 58"/>
                <a:gd name="T33" fmla="*/ 1 h 91"/>
                <a:gd name="T34" fmla="*/ 26 w 58"/>
                <a:gd name="T35" fmla="*/ 0 h 91"/>
                <a:gd name="T36" fmla="*/ 36 w 58"/>
                <a:gd name="T37" fmla="*/ 2 h 91"/>
                <a:gd name="T38" fmla="*/ 43 w 58"/>
                <a:gd name="T39" fmla="*/ 6 h 91"/>
                <a:gd name="T40" fmla="*/ 47 w 58"/>
                <a:gd name="T41" fmla="*/ 0 h 91"/>
                <a:gd name="T42" fmla="*/ 51 w 58"/>
                <a:gd name="T43" fmla="*/ 32 h 91"/>
                <a:gd name="T44" fmla="*/ 47 w 58"/>
                <a:gd name="T45" fmla="*/ 32 h 91"/>
                <a:gd name="T46" fmla="*/ 44 w 58"/>
                <a:gd name="T47" fmla="*/ 18 h 91"/>
                <a:gd name="T48" fmla="*/ 40 w 58"/>
                <a:gd name="T49" fmla="*/ 11 h 91"/>
                <a:gd name="T50" fmla="*/ 31 w 58"/>
                <a:gd name="T51" fmla="*/ 7 h 91"/>
                <a:gd name="T52" fmla="*/ 25 w 58"/>
                <a:gd name="T53" fmla="*/ 6 h 91"/>
                <a:gd name="T54" fmla="*/ 15 w 58"/>
                <a:gd name="T55" fmla="*/ 10 h 91"/>
                <a:gd name="T56" fmla="*/ 11 w 58"/>
                <a:gd name="T57" fmla="*/ 19 h 91"/>
                <a:gd name="T58" fmla="*/ 13 w 58"/>
                <a:gd name="T59" fmla="*/ 24 h 91"/>
                <a:gd name="T60" fmla="*/ 21 w 58"/>
                <a:gd name="T61" fmla="*/ 32 h 91"/>
                <a:gd name="T62" fmla="*/ 42 w 58"/>
                <a:gd name="T63" fmla="*/ 44 h 91"/>
                <a:gd name="T64" fmla="*/ 49 w 58"/>
                <a:gd name="T65" fmla="*/ 49 h 91"/>
                <a:gd name="T66" fmla="*/ 57 w 58"/>
                <a:gd name="T67" fmla="*/ 60 h 91"/>
                <a:gd name="T68" fmla="*/ 58 w 58"/>
                <a:gd name="T69" fmla="*/ 66 h 91"/>
                <a:gd name="T70" fmla="*/ 55 w 58"/>
                <a:gd name="T71" fmla="*/ 76 h 91"/>
                <a:gd name="T72" fmla="*/ 49 w 58"/>
                <a:gd name="T73" fmla="*/ 84 h 91"/>
                <a:gd name="T74" fmla="*/ 41 w 58"/>
                <a:gd name="T75" fmla="*/ 89 h 91"/>
                <a:gd name="T76" fmla="*/ 30 w 58"/>
                <a:gd name="T77" fmla="*/ 91 h 91"/>
                <a:gd name="T78" fmla="*/ 22 w 58"/>
                <a:gd name="T79" fmla="*/ 90 h 91"/>
                <a:gd name="T80" fmla="*/ 8 w 58"/>
                <a:gd name="T81" fmla="*/ 84 h 91"/>
                <a:gd name="T82" fmla="*/ 5 w 58"/>
                <a:gd name="T83" fmla="*/ 88 h 91"/>
                <a:gd name="T84" fmla="*/ 0 w 58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1">
                  <a:moveTo>
                    <a:pt x="0" y="60"/>
                  </a:move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10" y="77"/>
                  </a:lnTo>
                  <a:lnTo>
                    <a:pt x="15" y="82"/>
                  </a:lnTo>
                  <a:lnTo>
                    <a:pt x="21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7" y="84"/>
                  </a:lnTo>
                  <a:lnTo>
                    <a:pt x="43" y="82"/>
                  </a:lnTo>
                  <a:lnTo>
                    <a:pt x="47" y="76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7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4" y="13"/>
                  </a:lnTo>
                  <a:lnTo>
                    <a:pt x="5" y="10"/>
                  </a:lnTo>
                  <a:lnTo>
                    <a:pt x="9" y="6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6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1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0" y="7"/>
                  </a:lnTo>
                  <a:lnTo>
                    <a:pt x="15" y="10"/>
                  </a:lnTo>
                  <a:lnTo>
                    <a:pt x="13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3" y="24"/>
                  </a:lnTo>
                  <a:lnTo>
                    <a:pt x="15" y="28"/>
                  </a:lnTo>
                  <a:lnTo>
                    <a:pt x="21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7" y="60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57" y="71"/>
                  </a:lnTo>
                  <a:lnTo>
                    <a:pt x="55" y="76"/>
                  </a:lnTo>
                  <a:lnTo>
                    <a:pt x="53" y="80"/>
                  </a:lnTo>
                  <a:lnTo>
                    <a:pt x="49" y="84"/>
                  </a:lnTo>
                  <a:lnTo>
                    <a:pt x="46" y="88"/>
                  </a:lnTo>
                  <a:lnTo>
                    <a:pt x="41" y="89"/>
                  </a:lnTo>
                  <a:lnTo>
                    <a:pt x="36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 noEditPoints="1"/>
            </p:cNvSpPr>
            <p:nvPr userDrawn="1"/>
          </p:nvSpPr>
          <p:spPr bwMode="auto">
            <a:xfrm>
              <a:off x="1430" y="728"/>
              <a:ext cx="84" cy="87"/>
            </a:xfrm>
            <a:custGeom>
              <a:avLst/>
              <a:gdLst>
                <a:gd name="T0" fmla="*/ 0 w 84"/>
                <a:gd name="T1" fmla="*/ 83 h 87"/>
                <a:gd name="T2" fmla="*/ 9 w 84"/>
                <a:gd name="T3" fmla="*/ 82 h 87"/>
                <a:gd name="T4" fmla="*/ 13 w 84"/>
                <a:gd name="T5" fmla="*/ 76 h 87"/>
                <a:gd name="T6" fmla="*/ 14 w 84"/>
                <a:gd name="T7" fmla="*/ 20 h 87"/>
                <a:gd name="T8" fmla="*/ 13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7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2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7 w 84"/>
                <a:gd name="T35" fmla="*/ 65 h 87"/>
                <a:gd name="T36" fmla="*/ 70 w 84"/>
                <a:gd name="T37" fmla="*/ 78 h 87"/>
                <a:gd name="T38" fmla="*/ 84 w 84"/>
                <a:gd name="T39" fmla="*/ 83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7 h 87"/>
                <a:gd name="T46" fmla="*/ 27 w 84"/>
                <a:gd name="T47" fmla="*/ 81 h 87"/>
                <a:gd name="T48" fmla="*/ 31 w 84"/>
                <a:gd name="T49" fmla="*/ 83 h 87"/>
                <a:gd name="T50" fmla="*/ 38 w 84"/>
                <a:gd name="T51" fmla="*/ 87 h 87"/>
                <a:gd name="T52" fmla="*/ 0 w 84"/>
                <a:gd name="T53" fmla="*/ 83 h 87"/>
                <a:gd name="T54" fmla="*/ 37 w 84"/>
                <a:gd name="T55" fmla="*/ 44 h 87"/>
                <a:gd name="T56" fmla="*/ 46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3"/>
                  </a:moveTo>
                  <a:lnTo>
                    <a:pt x="0" y="83"/>
                  </a:lnTo>
                  <a:lnTo>
                    <a:pt x="6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2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64" y="72"/>
                  </a:lnTo>
                  <a:lnTo>
                    <a:pt x="70" y="78"/>
                  </a:lnTo>
                  <a:lnTo>
                    <a:pt x="77" y="82"/>
                  </a:lnTo>
                  <a:lnTo>
                    <a:pt x="84" y="83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7"/>
                  </a:lnTo>
                  <a:lnTo>
                    <a:pt x="25" y="67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8" y="83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6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1518" y="694"/>
              <a:ext cx="101" cy="121"/>
            </a:xfrm>
            <a:custGeom>
              <a:avLst/>
              <a:gdLst>
                <a:gd name="T0" fmla="*/ 0 w 101"/>
                <a:gd name="T1" fmla="*/ 117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7 h 121"/>
                <a:gd name="T14" fmla="*/ 60 w 101"/>
                <a:gd name="T15" fmla="*/ 121 h 121"/>
                <a:gd name="T16" fmla="*/ 60 w 101"/>
                <a:gd name="T17" fmla="*/ 117 h 121"/>
                <a:gd name="T18" fmla="*/ 71 w 101"/>
                <a:gd name="T19" fmla="*/ 115 h 121"/>
                <a:gd name="T20" fmla="*/ 73 w 101"/>
                <a:gd name="T21" fmla="*/ 112 h 121"/>
                <a:gd name="T22" fmla="*/ 65 w 101"/>
                <a:gd name="T23" fmla="*/ 90 h 121"/>
                <a:gd name="T24" fmla="*/ 24 w 101"/>
                <a:gd name="T25" fmla="*/ 106 h 121"/>
                <a:gd name="T26" fmla="*/ 21 w 101"/>
                <a:gd name="T27" fmla="*/ 112 h 121"/>
                <a:gd name="T28" fmla="*/ 22 w 101"/>
                <a:gd name="T29" fmla="*/ 115 h 121"/>
                <a:gd name="T30" fmla="*/ 35 w 101"/>
                <a:gd name="T31" fmla="*/ 117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8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4 h 121"/>
                <a:gd name="T48" fmla="*/ 62 w 101"/>
                <a:gd name="T49" fmla="*/ 12 h 121"/>
                <a:gd name="T50" fmla="*/ 62 w 101"/>
                <a:gd name="T51" fmla="*/ 17 h 121"/>
                <a:gd name="T52" fmla="*/ 54 w 101"/>
                <a:gd name="T53" fmla="*/ 23 h 121"/>
                <a:gd name="T54" fmla="*/ 51 w 101"/>
                <a:gd name="T55" fmla="*/ 25 h 121"/>
                <a:gd name="T56" fmla="*/ 42 w 101"/>
                <a:gd name="T57" fmla="*/ 21 h 121"/>
                <a:gd name="T58" fmla="*/ 38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4 w 101"/>
                <a:gd name="T73" fmla="*/ 15 h 121"/>
                <a:gd name="T74" fmla="*/ 47 w 101"/>
                <a:gd name="T75" fmla="*/ 18 h 121"/>
                <a:gd name="T76" fmla="*/ 51 w 101"/>
                <a:gd name="T77" fmla="*/ 18 h 121"/>
                <a:gd name="T78" fmla="*/ 54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7"/>
                  </a:moveTo>
                  <a:lnTo>
                    <a:pt x="0" y="117"/>
                  </a:lnTo>
                  <a:lnTo>
                    <a:pt x="8" y="117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49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3" y="117"/>
                  </a:lnTo>
                  <a:lnTo>
                    <a:pt x="101" y="117"/>
                  </a:lnTo>
                  <a:lnTo>
                    <a:pt x="101" y="121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0" y="117"/>
                  </a:lnTo>
                  <a:lnTo>
                    <a:pt x="68" y="117"/>
                  </a:lnTo>
                  <a:lnTo>
                    <a:pt x="71" y="115"/>
                  </a:lnTo>
                  <a:lnTo>
                    <a:pt x="73" y="114"/>
                  </a:lnTo>
                  <a:lnTo>
                    <a:pt x="73" y="112"/>
                  </a:lnTo>
                  <a:lnTo>
                    <a:pt x="71" y="106"/>
                  </a:lnTo>
                  <a:lnTo>
                    <a:pt x="65" y="90"/>
                  </a:lnTo>
                  <a:lnTo>
                    <a:pt x="30" y="90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2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7" y="117"/>
                  </a:lnTo>
                  <a:lnTo>
                    <a:pt x="35" y="117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7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40" y="7"/>
                  </a:lnTo>
                  <a:lnTo>
                    <a:pt x="42" y="4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4" y="1"/>
                  </a:lnTo>
                  <a:lnTo>
                    <a:pt x="58" y="4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4" y="23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4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7" y="15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1629" y="728"/>
              <a:ext cx="88" cy="87"/>
            </a:xfrm>
            <a:custGeom>
              <a:avLst/>
              <a:gdLst>
                <a:gd name="T0" fmla="*/ 0 w 88"/>
                <a:gd name="T1" fmla="*/ 83 h 87"/>
                <a:gd name="T2" fmla="*/ 9 w 88"/>
                <a:gd name="T3" fmla="*/ 82 h 87"/>
                <a:gd name="T4" fmla="*/ 13 w 88"/>
                <a:gd name="T5" fmla="*/ 76 h 87"/>
                <a:gd name="T6" fmla="*/ 14 w 88"/>
                <a:gd name="T7" fmla="*/ 20 h 87"/>
                <a:gd name="T8" fmla="*/ 13 w 88"/>
                <a:gd name="T9" fmla="*/ 11 h 87"/>
                <a:gd name="T10" fmla="*/ 9 w 88"/>
                <a:gd name="T11" fmla="*/ 5 h 87"/>
                <a:gd name="T12" fmla="*/ 0 w 88"/>
                <a:gd name="T13" fmla="*/ 4 h 87"/>
                <a:gd name="T14" fmla="*/ 39 w 88"/>
                <a:gd name="T15" fmla="*/ 0 h 87"/>
                <a:gd name="T16" fmla="*/ 51 w 88"/>
                <a:gd name="T17" fmla="*/ 1 h 87"/>
                <a:gd name="T18" fmla="*/ 69 w 88"/>
                <a:gd name="T19" fmla="*/ 8 h 87"/>
                <a:gd name="T20" fmla="*/ 80 w 88"/>
                <a:gd name="T21" fmla="*/ 20 h 87"/>
                <a:gd name="T22" fmla="*/ 86 w 88"/>
                <a:gd name="T23" fmla="*/ 36 h 87"/>
                <a:gd name="T24" fmla="*/ 88 w 88"/>
                <a:gd name="T25" fmla="*/ 44 h 87"/>
                <a:gd name="T26" fmla="*/ 84 w 88"/>
                <a:gd name="T27" fmla="*/ 60 h 87"/>
                <a:gd name="T28" fmla="*/ 75 w 88"/>
                <a:gd name="T29" fmla="*/ 75 h 87"/>
                <a:gd name="T30" fmla="*/ 61 w 88"/>
                <a:gd name="T31" fmla="*/ 83 h 87"/>
                <a:gd name="T32" fmla="*/ 39 w 88"/>
                <a:gd name="T33" fmla="*/ 87 h 87"/>
                <a:gd name="T34" fmla="*/ 0 w 88"/>
                <a:gd name="T35" fmla="*/ 83 h 87"/>
                <a:gd name="T36" fmla="*/ 39 w 88"/>
                <a:gd name="T37" fmla="*/ 82 h 87"/>
                <a:gd name="T38" fmla="*/ 56 w 88"/>
                <a:gd name="T39" fmla="*/ 78 h 87"/>
                <a:gd name="T40" fmla="*/ 67 w 88"/>
                <a:gd name="T41" fmla="*/ 69 h 87"/>
                <a:gd name="T42" fmla="*/ 72 w 88"/>
                <a:gd name="T43" fmla="*/ 56 h 87"/>
                <a:gd name="T44" fmla="*/ 73 w 88"/>
                <a:gd name="T45" fmla="*/ 44 h 87"/>
                <a:gd name="T46" fmla="*/ 73 w 88"/>
                <a:gd name="T47" fmla="*/ 37 h 87"/>
                <a:gd name="T48" fmla="*/ 71 w 88"/>
                <a:gd name="T49" fmla="*/ 25 h 87"/>
                <a:gd name="T50" fmla="*/ 62 w 88"/>
                <a:gd name="T51" fmla="*/ 14 h 87"/>
                <a:gd name="T52" fmla="*/ 48 w 88"/>
                <a:gd name="T53" fmla="*/ 6 h 87"/>
                <a:gd name="T54" fmla="*/ 25 w 88"/>
                <a:gd name="T55" fmla="*/ 6 h 87"/>
                <a:gd name="T56" fmla="*/ 25 w 88"/>
                <a:gd name="T57" fmla="*/ 65 h 87"/>
                <a:gd name="T58" fmla="*/ 28 w 88"/>
                <a:gd name="T59" fmla="*/ 78 h 87"/>
                <a:gd name="T60" fmla="*/ 31 w 88"/>
                <a:gd name="T61" fmla="*/ 81 h 87"/>
                <a:gd name="T62" fmla="*/ 39 w 88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2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1" y="1"/>
                  </a:lnTo>
                  <a:lnTo>
                    <a:pt x="61" y="4"/>
                  </a:lnTo>
                  <a:lnTo>
                    <a:pt x="69" y="8"/>
                  </a:lnTo>
                  <a:lnTo>
                    <a:pt x="75" y="14"/>
                  </a:lnTo>
                  <a:lnTo>
                    <a:pt x="80" y="20"/>
                  </a:lnTo>
                  <a:lnTo>
                    <a:pt x="84" y="27"/>
                  </a:lnTo>
                  <a:lnTo>
                    <a:pt x="86" y="3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6" y="53"/>
                  </a:lnTo>
                  <a:lnTo>
                    <a:pt x="84" y="60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9" y="80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8" y="81"/>
                  </a:lnTo>
                  <a:lnTo>
                    <a:pt x="56" y="78"/>
                  </a:lnTo>
                  <a:lnTo>
                    <a:pt x="62" y="74"/>
                  </a:lnTo>
                  <a:lnTo>
                    <a:pt x="67" y="69"/>
                  </a:lnTo>
                  <a:lnTo>
                    <a:pt x="71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4"/>
                  </a:lnTo>
                  <a:lnTo>
                    <a:pt x="73" y="44"/>
                  </a:lnTo>
                  <a:lnTo>
                    <a:pt x="73" y="37"/>
                  </a:lnTo>
                  <a:lnTo>
                    <a:pt x="72" y="31"/>
                  </a:lnTo>
                  <a:lnTo>
                    <a:pt x="71" y="25"/>
                  </a:lnTo>
                  <a:lnTo>
                    <a:pt x="67" y="19"/>
                  </a:lnTo>
                  <a:lnTo>
                    <a:pt x="62" y="14"/>
                  </a:lnTo>
                  <a:lnTo>
                    <a:pt x="56" y="10"/>
                  </a:lnTo>
                  <a:lnTo>
                    <a:pt x="48" y="6"/>
                  </a:lnTo>
                  <a:lnTo>
                    <a:pt x="39" y="6"/>
                  </a:lnTo>
                  <a:lnTo>
                    <a:pt x="25" y="6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1739" y="728"/>
              <a:ext cx="72" cy="87"/>
            </a:xfrm>
            <a:custGeom>
              <a:avLst/>
              <a:gdLst>
                <a:gd name="T0" fmla="*/ 0 w 72"/>
                <a:gd name="T1" fmla="*/ 83 h 87"/>
                <a:gd name="T2" fmla="*/ 0 w 72"/>
                <a:gd name="T3" fmla="*/ 83 h 87"/>
                <a:gd name="T4" fmla="*/ 7 w 72"/>
                <a:gd name="T5" fmla="*/ 83 h 87"/>
                <a:gd name="T6" fmla="*/ 9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7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9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3 w 72"/>
                <a:gd name="T35" fmla="*/ 20 h 87"/>
                <a:gd name="T36" fmla="*/ 63 w 72"/>
                <a:gd name="T37" fmla="*/ 17 h 87"/>
                <a:gd name="T38" fmla="*/ 63 w 72"/>
                <a:gd name="T39" fmla="*/ 17 h 87"/>
                <a:gd name="T40" fmla="*/ 61 w 72"/>
                <a:gd name="T41" fmla="*/ 12 h 87"/>
                <a:gd name="T42" fmla="*/ 58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5 w 72"/>
                <a:gd name="T49" fmla="*/ 6 h 87"/>
                <a:gd name="T50" fmla="*/ 25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7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2 w 72"/>
                <a:gd name="T67" fmla="*/ 25 h 87"/>
                <a:gd name="T68" fmla="*/ 52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7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5 w 72"/>
                <a:gd name="T85" fmla="*/ 44 h 87"/>
                <a:gd name="T86" fmla="*/ 25 w 72"/>
                <a:gd name="T87" fmla="*/ 65 h 87"/>
                <a:gd name="T88" fmla="*/ 25 w 72"/>
                <a:gd name="T89" fmla="*/ 65 h 87"/>
                <a:gd name="T90" fmla="*/ 25 w 72"/>
                <a:gd name="T91" fmla="*/ 74 h 87"/>
                <a:gd name="T92" fmla="*/ 28 w 72"/>
                <a:gd name="T93" fmla="*/ 78 h 87"/>
                <a:gd name="T94" fmla="*/ 29 w 72"/>
                <a:gd name="T95" fmla="*/ 80 h 87"/>
                <a:gd name="T96" fmla="*/ 31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8 w 72"/>
                <a:gd name="T105" fmla="*/ 81 h 87"/>
                <a:gd name="T106" fmla="*/ 63 w 72"/>
                <a:gd name="T107" fmla="*/ 78 h 87"/>
                <a:gd name="T108" fmla="*/ 66 w 72"/>
                <a:gd name="T109" fmla="*/ 76 h 87"/>
                <a:gd name="T110" fmla="*/ 68 w 72"/>
                <a:gd name="T111" fmla="*/ 71 h 87"/>
                <a:gd name="T112" fmla="*/ 68 w 72"/>
                <a:gd name="T113" fmla="*/ 67 h 87"/>
                <a:gd name="T114" fmla="*/ 72 w 72"/>
                <a:gd name="T115" fmla="*/ 67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7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3" y="20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1" y="12"/>
                  </a:lnTo>
                  <a:lnTo>
                    <a:pt x="58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5" y="6"/>
                  </a:lnTo>
                  <a:lnTo>
                    <a:pt x="25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7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2" y="25"/>
                  </a:lnTo>
                  <a:lnTo>
                    <a:pt x="52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7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5" y="44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8" y="81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8" y="71"/>
                  </a:lnTo>
                  <a:lnTo>
                    <a:pt x="68" y="67"/>
                  </a:lnTo>
                  <a:lnTo>
                    <a:pt x="72" y="67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182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2 w 90"/>
                <a:gd name="T5" fmla="*/ 83 h 87"/>
                <a:gd name="T6" fmla="*/ 34 w 90"/>
                <a:gd name="T7" fmla="*/ 82 h 87"/>
                <a:gd name="T8" fmla="*/ 37 w 90"/>
                <a:gd name="T9" fmla="*/ 81 h 87"/>
                <a:gd name="T10" fmla="*/ 38 w 90"/>
                <a:gd name="T11" fmla="*/ 76 h 87"/>
                <a:gd name="T12" fmla="*/ 39 w 90"/>
                <a:gd name="T13" fmla="*/ 67 h 87"/>
                <a:gd name="T14" fmla="*/ 39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8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3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8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7 w 90"/>
                <a:gd name="T49" fmla="*/ 6 h 87"/>
                <a:gd name="T50" fmla="*/ 70 w 90"/>
                <a:gd name="T51" fmla="*/ 6 h 87"/>
                <a:gd name="T52" fmla="*/ 50 w 90"/>
                <a:gd name="T53" fmla="*/ 6 h 87"/>
                <a:gd name="T54" fmla="*/ 50 w 90"/>
                <a:gd name="T55" fmla="*/ 67 h 87"/>
                <a:gd name="T56" fmla="*/ 50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5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2" y="83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8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3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7"/>
                  </a:lnTo>
                  <a:lnTo>
                    <a:pt x="50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443" y="395"/>
              <a:ext cx="415" cy="564"/>
            </a:xfrm>
            <a:custGeom>
              <a:avLst/>
              <a:gdLst>
                <a:gd name="T0" fmla="*/ 323 w 415"/>
                <a:gd name="T1" fmla="*/ 529 h 564"/>
                <a:gd name="T2" fmla="*/ 124 w 415"/>
                <a:gd name="T3" fmla="*/ 503 h 564"/>
                <a:gd name="T4" fmla="*/ 213 w 415"/>
                <a:gd name="T5" fmla="*/ 333 h 564"/>
                <a:gd name="T6" fmla="*/ 193 w 415"/>
                <a:gd name="T7" fmla="*/ 372 h 564"/>
                <a:gd name="T8" fmla="*/ 80 w 415"/>
                <a:gd name="T9" fmla="*/ 398 h 564"/>
                <a:gd name="T10" fmla="*/ 73 w 415"/>
                <a:gd name="T11" fmla="*/ 416 h 564"/>
                <a:gd name="T12" fmla="*/ 111 w 415"/>
                <a:gd name="T13" fmla="*/ 438 h 564"/>
                <a:gd name="T14" fmla="*/ 93 w 415"/>
                <a:gd name="T15" fmla="*/ 465 h 564"/>
                <a:gd name="T16" fmla="*/ 137 w 415"/>
                <a:gd name="T17" fmla="*/ 469 h 564"/>
                <a:gd name="T18" fmla="*/ 181 w 415"/>
                <a:gd name="T19" fmla="*/ 425 h 564"/>
                <a:gd name="T20" fmla="*/ 246 w 415"/>
                <a:gd name="T21" fmla="*/ 410 h 564"/>
                <a:gd name="T22" fmla="*/ 28 w 415"/>
                <a:gd name="T23" fmla="*/ 493 h 564"/>
                <a:gd name="T24" fmla="*/ 91 w 415"/>
                <a:gd name="T25" fmla="*/ 544 h 564"/>
                <a:gd name="T26" fmla="*/ 121 w 415"/>
                <a:gd name="T27" fmla="*/ 515 h 564"/>
                <a:gd name="T28" fmla="*/ 119 w 415"/>
                <a:gd name="T29" fmla="*/ 479 h 564"/>
                <a:gd name="T30" fmla="*/ 33 w 415"/>
                <a:gd name="T31" fmla="*/ 474 h 564"/>
                <a:gd name="T32" fmla="*/ 92 w 415"/>
                <a:gd name="T33" fmla="*/ 71 h 564"/>
                <a:gd name="T34" fmla="*/ 58 w 415"/>
                <a:gd name="T35" fmla="*/ 45 h 564"/>
                <a:gd name="T36" fmla="*/ 77 w 415"/>
                <a:gd name="T37" fmla="*/ 79 h 564"/>
                <a:gd name="T38" fmla="*/ 103 w 415"/>
                <a:gd name="T39" fmla="*/ 48 h 564"/>
                <a:gd name="T40" fmla="*/ 62 w 415"/>
                <a:gd name="T41" fmla="*/ 110 h 564"/>
                <a:gd name="T42" fmla="*/ 117 w 415"/>
                <a:gd name="T43" fmla="*/ 222 h 564"/>
                <a:gd name="T44" fmla="*/ 109 w 415"/>
                <a:gd name="T45" fmla="*/ 73 h 564"/>
                <a:gd name="T46" fmla="*/ 139 w 415"/>
                <a:gd name="T47" fmla="*/ 54 h 564"/>
                <a:gd name="T48" fmla="*/ 283 w 415"/>
                <a:gd name="T49" fmla="*/ 42 h 564"/>
                <a:gd name="T50" fmla="*/ 250 w 415"/>
                <a:gd name="T51" fmla="*/ 46 h 564"/>
                <a:gd name="T52" fmla="*/ 234 w 415"/>
                <a:gd name="T53" fmla="*/ 26 h 564"/>
                <a:gd name="T54" fmla="*/ 201 w 415"/>
                <a:gd name="T55" fmla="*/ 28 h 564"/>
                <a:gd name="T56" fmla="*/ 237 w 415"/>
                <a:gd name="T57" fmla="*/ 55 h 564"/>
                <a:gd name="T58" fmla="*/ 311 w 415"/>
                <a:gd name="T59" fmla="*/ 143 h 564"/>
                <a:gd name="T60" fmla="*/ 363 w 415"/>
                <a:gd name="T61" fmla="*/ 110 h 564"/>
                <a:gd name="T62" fmla="*/ 176 w 415"/>
                <a:gd name="T63" fmla="*/ 89 h 564"/>
                <a:gd name="T64" fmla="*/ 369 w 415"/>
                <a:gd name="T65" fmla="*/ 190 h 564"/>
                <a:gd name="T66" fmla="*/ 310 w 415"/>
                <a:gd name="T67" fmla="*/ 106 h 564"/>
                <a:gd name="T68" fmla="*/ 312 w 415"/>
                <a:gd name="T69" fmla="*/ 255 h 564"/>
                <a:gd name="T70" fmla="*/ 341 w 415"/>
                <a:gd name="T71" fmla="*/ 195 h 564"/>
                <a:gd name="T72" fmla="*/ 346 w 415"/>
                <a:gd name="T73" fmla="*/ 286 h 564"/>
                <a:gd name="T74" fmla="*/ 254 w 415"/>
                <a:gd name="T75" fmla="*/ 178 h 564"/>
                <a:gd name="T76" fmla="*/ 277 w 415"/>
                <a:gd name="T77" fmla="*/ 138 h 564"/>
                <a:gd name="T78" fmla="*/ 234 w 415"/>
                <a:gd name="T79" fmla="*/ 61 h 564"/>
                <a:gd name="T80" fmla="*/ 150 w 415"/>
                <a:gd name="T81" fmla="*/ 116 h 564"/>
                <a:gd name="T82" fmla="*/ 195 w 415"/>
                <a:gd name="T83" fmla="*/ 125 h 564"/>
                <a:gd name="T84" fmla="*/ 135 w 415"/>
                <a:gd name="T85" fmla="*/ 143 h 564"/>
                <a:gd name="T86" fmla="*/ 168 w 415"/>
                <a:gd name="T87" fmla="*/ 140 h 564"/>
                <a:gd name="T88" fmla="*/ 175 w 415"/>
                <a:gd name="T89" fmla="*/ 190 h 564"/>
                <a:gd name="T90" fmla="*/ 16 w 415"/>
                <a:gd name="T91" fmla="*/ 230 h 564"/>
                <a:gd name="T92" fmla="*/ 15 w 415"/>
                <a:gd name="T93" fmla="*/ 244 h 564"/>
                <a:gd name="T94" fmla="*/ 46 w 415"/>
                <a:gd name="T95" fmla="*/ 265 h 564"/>
                <a:gd name="T96" fmla="*/ 53 w 415"/>
                <a:gd name="T97" fmla="*/ 282 h 564"/>
                <a:gd name="T98" fmla="*/ 87 w 415"/>
                <a:gd name="T99" fmla="*/ 284 h 564"/>
                <a:gd name="T100" fmla="*/ 171 w 415"/>
                <a:gd name="T101" fmla="*/ 261 h 564"/>
                <a:gd name="T102" fmla="*/ 300 w 415"/>
                <a:gd name="T103" fmla="*/ 328 h 564"/>
                <a:gd name="T104" fmla="*/ 317 w 415"/>
                <a:gd name="T105" fmla="*/ 419 h 564"/>
                <a:gd name="T106" fmla="*/ 330 w 415"/>
                <a:gd name="T107" fmla="*/ 465 h 564"/>
                <a:gd name="T108" fmla="*/ 346 w 415"/>
                <a:gd name="T109" fmla="*/ 490 h 564"/>
                <a:gd name="T110" fmla="*/ 323 w 415"/>
                <a:gd name="T111" fmla="*/ 516 h 564"/>
                <a:gd name="T112" fmla="*/ 350 w 415"/>
                <a:gd name="T113" fmla="*/ 532 h 564"/>
                <a:gd name="T114" fmla="*/ 384 w 415"/>
                <a:gd name="T115" fmla="*/ 502 h 564"/>
                <a:gd name="T116" fmla="*/ 390 w 415"/>
                <a:gd name="T117" fmla="*/ 459 h 564"/>
                <a:gd name="T118" fmla="*/ 403 w 415"/>
                <a:gd name="T119" fmla="*/ 398 h 564"/>
                <a:gd name="T120" fmla="*/ 368 w 415"/>
                <a:gd name="T121" fmla="*/ 363 h 564"/>
                <a:gd name="T122" fmla="*/ 388 w 415"/>
                <a:gd name="T123" fmla="*/ 29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5" h="564">
                  <a:moveTo>
                    <a:pt x="114" y="526"/>
                  </a:moveTo>
                  <a:lnTo>
                    <a:pt x="114" y="526"/>
                  </a:lnTo>
                  <a:lnTo>
                    <a:pt x="127" y="536"/>
                  </a:lnTo>
                  <a:lnTo>
                    <a:pt x="139" y="543"/>
                  </a:lnTo>
                  <a:lnTo>
                    <a:pt x="139" y="543"/>
                  </a:lnTo>
                  <a:lnTo>
                    <a:pt x="160" y="551"/>
                  </a:lnTo>
                  <a:lnTo>
                    <a:pt x="174" y="555"/>
                  </a:lnTo>
                  <a:lnTo>
                    <a:pt x="188" y="559"/>
                  </a:lnTo>
                  <a:lnTo>
                    <a:pt x="206" y="562"/>
                  </a:lnTo>
                  <a:lnTo>
                    <a:pt x="224" y="564"/>
                  </a:lnTo>
                  <a:lnTo>
                    <a:pt x="243" y="564"/>
                  </a:lnTo>
                  <a:lnTo>
                    <a:pt x="265" y="563"/>
                  </a:lnTo>
                  <a:lnTo>
                    <a:pt x="265" y="563"/>
                  </a:lnTo>
                  <a:lnTo>
                    <a:pt x="285" y="560"/>
                  </a:lnTo>
                  <a:lnTo>
                    <a:pt x="301" y="557"/>
                  </a:lnTo>
                  <a:lnTo>
                    <a:pt x="316" y="553"/>
                  </a:lnTo>
                  <a:lnTo>
                    <a:pt x="327" y="549"/>
                  </a:lnTo>
                  <a:lnTo>
                    <a:pt x="343" y="541"/>
                  </a:lnTo>
                  <a:lnTo>
                    <a:pt x="347" y="538"/>
                  </a:lnTo>
                  <a:lnTo>
                    <a:pt x="347" y="538"/>
                  </a:lnTo>
                  <a:lnTo>
                    <a:pt x="340" y="536"/>
                  </a:lnTo>
                  <a:lnTo>
                    <a:pt x="334" y="532"/>
                  </a:lnTo>
                  <a:lnTo>
                    <a:pt x="324" y="524"/>
                  </a:lnTo>
                  <a:lnTo>
                    <a:pt x="324" y="524"/>
                  </a:lnTo>
                  <a:lnTo>
                    <a:pt x="323" y="529"/>
                  </a:lnTo>
                  <a:lnTo>
                    <a:pt x="323" y="529"/>
                  </a:lnTo>
                  <a:lnTo>
                    <a:pt x="322" y="537"/>
                  </a:lnTo>
                  <a:lnTo>
                    <a:pt x="322" y="537"/>
                  </a:lnTo>
                  <a:lnTo>
                    <a:pt x="317" y="536"/>
                  </a:lnTo>
                  <a:lnTo>
                    <a:pt x="317" y="536"/>
                  </a:lnTo>
                  <a:lnTo>
                    <a:pt x="313" y="533"/>
                  </a:lnTo>
                  <a:lnTo>
                    <a:pt x="310" y="530"/>
                  </a:lnTo>
                  <a:lnTo>
                    <a:pt x="307" y="525"/>
                  </a:lnTo>
                  <a:lnTo>
                    <a:pt x="306" y="519"/>
                  </a:lnTo>
                  <a:lnTo>
                    <a:pt x="306" y="519"/>
                  </a:lnTo>
                  <a:lnTo>
                    <a:pt x="306" y="518"/>
                  </a:lnTo>
                  <a:lnTo>
                    <a:pt x="306" y="518"/>
                  </a:lnTo>
                  <a:lnTo>
                    <a:pt x="296" y="521"/>
                  </a:lnTo>
                  <a:lnTo>
                    <a:pt x="283" y="525"/>
                  </a:lnTo>
                  <a:lnTo>
                    <a:pt x="267" y="529"/>
                  </a:lnTo>
                  <a:lnTo>
                    <a:pt x="251" y="530"/>
                  </a:lnTo>
                  <a:lnTo>
                    <a:pt x="251" y="530"/>
                  </a:lnTo>
                  <a:lnTo>
                    <a:pt x="221" y="529"/>
                  </a:lnTo>
                  <a:lnTo>
                    <a:pt x="207" y="527"/>
                  </a:lnTo>
                  <a:lnTo>
                    <a:pt x="192" y="525"/>
                  </a:lnTo>
                  <a:lnTo>
                    <a:pt x="177" y="522"/>
                  </a:lnTo>
                  <a:lnTo>
                    <a:pt x="163" y="518"/>
                  </a:lnTo>
                  <a:lnTo>
                    <a:pt x="148" y="513"/>
                  </a:lnTo>
                  <a:lnTo>
                    <a:pt x="135" y="508"/>
                  </a:lnTo>
                  <a:lnTo>
                    <a:pt x="135" y="508"/>
                  </a:lnTo>
                  <a:lnTo>
                    <a:pt x="124" y="503"/>
                  </a:lnTo>
                  <a:lnTo>
                    <a:pt x="124" y="503"/>
                  </a:lnTo>
                  <a:lnTo>
                    <a:pt x="124" y="504"/>
                  </a:lnTo>
                  <a:lnTo>
                    <a:pt x="124" y="507"/>
                  </a:lnTo>
                  <a:lnTo>
                    <a:pt x="126" y="513"/>
                  </a:lnTo>
                  <a:lnTo>
                    <a:pt x="131" y="520"/>
                  </a:lnTo>
                  <a:lnTo>
                    <a:pt x="131" y="520"/>
                  </a:lnTo>
                  <a:lnTo>
                    <a:pt x="125" y="519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15" y="524"/>
                  </a:lnTo>
                  <a:lnTo>
                    <a:pt x="114" y="526"/>
                  </a:lnTo>
                  <a:close/>
                  <a:moveTo>
                    <a:pt x="291" y="327"/>
                  </a:moveTo>
                  <a:lnTo>
                    <a:pt x="291" y="327"/>
                  </a:lnTo>
                  <a:lnTo>
                    <a:pt x="285" y="322"/>
                  </a:lnTo>
                  <a:lnTo>
                    <a:pt x="279" y="320"/>
                  </a:lnTo>
                  <a:lnTo>
                    <a:pt x="268" y="315"/>
                  </a:lnTo>
                  <a:lnTo>
                    <a:pt x="268" y="315"/>
                  </a:lnTo>
                  <a:lnTo>
                    <a:pt x="273" y="311"/>
                  </a:lnTo>
                  <a:lnTo>
                    <a:pt x="275" y="309"/>
                  </a:lnTo>
                  <a:lnTo>
                    <a:pt x="275" y="308"/>
                  </a:lnTo>
                  <a:lnTo>
                    <a:pt x="275" y="308"/>
                  </a:lnTo>
                  <a:lnTo>
                    <a:pt x="272" y="306"/>
                  </a:lnTo>
                  <a:lnTo>
                    <a:pt x="269" y="306"/>
                  </a:lnTo>
                  <a:lnTo>
                    <a:pt x="269" y="306"/>
                  </a:lnTo>
                  <a:lnTo>
                    <a:pt x="248" y="315"/>
                  </a:lnTo>
                  <a:lnTo>
                    <a:pt x="230" y="324"/>
                  </a:lnTo>
                  <a:lnTo>
                    <a:pt x="213" y="333"/>
                  </a:lnTo>
                  <a:lnTo>
                    <a:pt x="201" y="342"/>
                  </a:lnTo>
                  <a:lnTo>
                    <a:pt x="201" y="342"/>
                  </a:lnTo>
                  <a:lnTo>
                    <a:pt x="199" y="342"/>
                  </a:lnTo>
                  <a:lnTo>
                    <a:pt x="199" y="342"/>
                  </a:lnTo>
                  <a:lnTo>
                    <a:pt x="196" y="344"/>
                  </a:lnTo>
                  <a:lnTo>
                    <a:pt x="192" y="344"/>
                  </a:lnTo>
                  <a:lnTo>
                    <a:pt x="185" y="343"/>
                  </a:lnTo>
                  <a:lnTo>
                    <a:pt x="179" y="342"/>
                  </a:lnTo>
                  <a:lnTo>
                    <a:pt x="177" y="341"/>
                  </a:lnTo>
                  <a:lnTo>
                    <a:pt x="175" y="352"/>
                  </a:lnTo>
                  <a:lnTo>
                    <a:pt x="175" y="352"/>
                  </a:lnTo>
                  <a:lnTo>
                    <a:pt x="182" y="354"/>
                  </a:lnTo>
                  <a:lnTo>
                    <a:pt x="187" y="356"/>
                  </a:lnTo>
                  <a:lnTo>
                    <a:pt x="187" y="356"/>
                  </a:lnTo>
                  <a:lnTo>
                    <a:pt x="180" y="358"/>
                  </a:lnTo>
                  <a:lnTo>
                    <a:pt x="176" y="359"/>
                  </a:lnTo>
                  <a:lnTo>
                    <a:pt x="174" y="361"/>
                  </a:lnTo>
                  <a:lnTo>
                    <a:pt x="177" y="371"/>
                  </a:lnTo>
                  <a:lnTo>
                    <a:pt x="177" y="371"/>
                  </a:lnTo>
                  <a:lnTo>
                    <a:pt x="182" y="369"/>
                  </a:lnTo>
                  <a:lnTo>
                    <a:pt x="187" y="367"/>
                  </a:lnTo>
                  <a:lnTo>
                    <a:pt x="193" y="366"/>
                  </a:lnTo>
                  <a:lnTo>
                    <a:pt x="193" y="366"/>
                  </a:lnTo>
                  <a:lnTo>
                    <a:pt x="193" y="367"/>
                  </a:lnTo>
                  <a:lnTo>
                    <a:pt x="193" y="367"/>
                  </a:lnTo>
                  <a:lnTo>
                    <a:pt x="193" y="372"/>
                  </a:lnTo>
                  <a:lnTo>
                    <a:pt x="191" y="377"/>
                  </a:lnTo>
                  <a:lnTo>
                    <a:pt x="187" y="383"/>
                  </a:lnTo>
                  <a:lnTo>
                    <a:pt x="182" y="388"/>
                  </a:lnTo>
                  <a:lnTo>
                    <a:pt x="171" y="398"/>
                  </a:lnTo>
                  <a:lnTo>
                    <a:pt x="165" y="402"/>
                  </a:lnTo>
                  <a:lnTo>
                    <a:pt x="159" y="404"/>
                  </a:lnTo>
                  <a:lnTo>
                    <a:pt x="159" y="404"/>
                  </a:lnTo>
                  <a:lnTo>
                    <a:pt x="147" y="408"/>
                  </a:lnTo>
                  <a:lnTo>
                    <a:pt x="136" y="410"/>
                  </a:lnTo>
                  <a:lnTo>
                    <a:pt x="128" y="410"/>
                  </a:lnTo>
                  <a:lnTo>
                    <a:pt x="125" y="409"/>
                  </a:lnTo>
                  <a:lnTo>
                    <a:pt x="125" y="409"/>
                  </a:lnTo>
                  <a:lnTo>
                    <a:pt x="117" y="403"/>
                  </a:lnTo>
                  <a:lnTo>
                    <a:pt x="114" y="398"/>
                  </a:lnTo>
                  <a:lnTo>
                    <a:pt x="110" y="393"/>
                  </a:lnTo>
                  <a:lnTo>
                    <a:pt x="109" y="391"/>
                  </a:lnTo>
                  <a:lnTo>
                    <a:pt x="106" y="391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2"/>
                  </a:lnTo>
                  <a:lnTo>
                    <a:pt x="102" y="392"/>
                  </a:lnTo>
                  <a:lnTo>
                    <a:pt x="94" y="391"/>
                  </a:lnTo>
                  <a:lnTo>
                    <a:pt x="88" y="392"/>
                  </a:lnTo>
                  <a:lnTo>
                    <a:pt x="83" y="394"/>
                  </a:lnTo>
                  <a:lnTo>
                    <a:pt x="81" y="396"/>
                  </a:lnTo>
                  <a:lnTo>
                    <a:pt x="80" y="398"/>
                  </a:lnTo>
                  <a:lnTo>
                    <a:pt x="80" y="398"/>
                  </a:lnTo>
                  <a:lnTo>
                    <a:pt x="88" y="398"/>
                  </a:lnTo>
                  <a:lnTo>
                    <a:pt x="93" y="399"/>
                  </a:lnTo>
                  <a:lnTo>
                    <a:pt x="93" y="400"/>
                  </a:lnTo>
                  <a:lnTo>
                    <a:pt x="92" y="402"/>
                  </a:lnTo>
                  <a:lnTo>
                    <a:pt x="92" y="402"/>
                  </a:lnTo>
                  <a:lnTo>
                    <a:pt x="89" y="404"/>
                  </a:lnTo>
                  <a:lnTo>
                    <a:pt x="91" y="407"/>
                  </a:lnTo>
                  <a:lnTo>
                    <a:pt x="92" y="409"/>
                  </a:lnTo>
                  <a:lnTo>
                    <a:pt x="95" y="411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06" y="421"/>
                  </a:lnTo>
                  <a:lnTo>
                    <a:pt x="100" y="419"/>
                  </a:lnTo>
                  <a:lnTo>
                    <a:pt x="87" y="414"/>
                  </a:lnTo>
                  <a:lnTo>
                    <a:pt x="87" y="414"/>
                  </a:lnTo>
                  <a:lnTo>
                    <a:pt x="84" y="414"/>
                  </a:lnTo>
                  <a:lnTo>
                    <a:pt x="82" y="414"/>
                  </a:lnTo>
                  <a:lnTo>
                    <a:pt x="80" y="416"/>
                  </a:lnTo>
                  <a:lnTo>
                    <a:pt x="80" y="416"/>
                  </a:lnTo>
                  <a:lnTo>
                    <a:pt x="77" y="416"/>
                  </a:lnTo>
                  <a:lnTo>
                    <a:pt x="73" y="416"/>
                  </a:lnTo>
                  <a:lnTo>
                    <a:pt x="69" y="419"/>
                  </a:lnTo>
                  <a:lnTo>
                    <a:pt x="66" y="421"/>
                  </a:lnTo>
                  <a:lnTo>
                    <a:pt x="62" y="424"/>
                  </a:lnTo>
                  <a:lnTo>
                    <a:pt x="61" y="427"/>
                  </a:lnTo>
                  <a:lnTo>
                    <a:pt x="61" y="431"/>
                  </a:lnTo>
                  <a:lnTo>
                    <a:pt x="62" y="436"/>
                  </a:lnTo>
                  <a:lnTo>
                    <a:pt x="62" y="436"/>
                  </a:lnTo>
                  <a:lnTo>
                    <a:pt x="66" y="431"/>
                  </a:lnTo>
                  <a:lnTo>
                    <a:pt x="70" y="427"/>
                  </a:lnTo>
                  <a:lnTo>
                    <a:pt x="72" y="427"/>
                  </a:lnTo>
                  <a:lnTo>
                    <a:pt x="75" y="427"/>
                  </a:lnTo>
                  <a:lnTo>
                    <a:pt x="75" y="427"/>
                  </a:lnTo>
                  <a:lnTo>
                    <a:pt x="76" y="428"/>
                  </a:lnTo>
                  <a:lnTo>
                    <a:pt x="76" y="432"/>
                  </a:lnTo>
                  <a:lnTo>
                    <a:pt x="76" y="435"/>
                  </a:lnTo>
                  <a:lnTo>
                    <a:pt x="77" y="437"/>
                  </a:lnTo>
                  <a:lnTo>
                    <a:pt x="78" y="438"/>
                  </a:lnTo>
                  <a:lnTo>
                    <a:pt x="78" y="438"/>
                  </a:lnTo>
                  <a:lnTo>
                    <a:pt x="81" y="439"/>
                  </a:lnTo>
                  <a:lnTo>
                    <a:pt x="86" y="439"/>
                  </a:lnTo>
                  <a:lnTo>
                    <a:pt x="95" y="438"/>
                  </a:lnTo>
                  <a:lnTo>
                    <a:pt x="105" y="437"/>
                  </a:lnTo>
                  <a:lnTo>
                    <a:pt x="110" y="437"/>
                  </a:lnTo>
                  <a:lnTo>
                    <a:pt x="111" y="437"/>
                  </a:lnTo>
                  <a:lnTo>
                    <a:pt x="111" y="437"/>
                  </a:lnTo>
                  <a:lnTo>
                    <a:pt x="111" y="438"/>
                  </a:lnTo>
                  <a:lnTo>
                    <a:pt x="109" y="439"/>
                  </a:lnTo>
                  <a:lnTo>
                    <a:pt x="100" y="441"/>
                  </a:lnTo>
                  <a:lnTo>
                    <a:pt x="91" y="442"/>
                  </a:lnTo>
                  <a:lnTo>
                    <a:pt x="87" y="444"/>
                  </a:lnTo>
                  <a:lnTo>
                    <a:pt x="86" y="446"/>
                  </a:lnTo>
                  <a:lnTo>
                    <a:pt x="86" y="446"/>
                  </a:lnTo>
                  <a:lnTo>
                    <a:pt x="86" y="449"/>
                  </a:lnTo>
                  <a:lnTo>
                    <a:pt x="86" y="449"/>
                  </a:lnTo>
                  <a:lnTo>
                    <a:pt x="86" y="450"/>
                  </a:lnTo>
                  <a:lnTo>
                    <a:pt x="83" y="453"/>
                  </a:lnTo>
                  <a:lnTo>
                    <a:pt x="81" y="458"/>
                  </a:lnTo>
                  <a:lnTo>
                    <a:pt x="80" y="463"/>
                  </a:lnTo>
                  <a:lnTo>
                    <a:pt x="80" y="463"/>
                  </a:lnTo>
                  <a:lnTo>
                    <a:pt x="80" y="465"/>
                  </a:lnTo>
                  <a:lnTo>
                    <a:pt x="81" y="469"/>
                  </a:lnTo>
                  <a:lnTo>
                    <a:pt x="84" y="472"/>
                  </a:lnTo>
                  <a:lnTo>
                    <a:pt x="88" y="476"/>
                  </a:lnTo>
                  <a:lnTo>
                    <a:pt x="88" y="476"/>
                  </a:lnTo>
                  <a:lnTo>
                    <a:pt x="89" y="475"/>
                  </a:lnTo>
                  <a:lnTo>
                    <a:pt x="88" y="470"/>
                  </a:lnTo>
                  <a:lnTo>
                    <a:pt x="88" y="466"/>
                  </a:lnTo>
                  <a:lnTo>
                    <a:pt x="89" y="465"/>
                  </a:lnTo>
                  <a:lnTo>
                    <a:pt x="89" y="464"/>
                  </a:lnTo>
                  <a:lnTo>
                    <a:pt x="89" y="464"/>
                  </a:lnTo>
                  <a:lnTo>
                    <a:pt x="92" y="464"/>
                  </a:lnTo>
                  <a:lnTo>
                    <a:pt x="93" y="465"/>
                  </a:lnTo>
                  <a:lnTo>
                    <a:pt x="95" y="468"/>
                  </a:lnTo>
                  <a:lnTo>
                    <a:pt x="98" y="469"/>
                  </a:lnTo>
                  <a:lnTo>
                    <a:pt x="98" y="469"/>
                  </a:lnTo>
                  <a:lnTo>
                    <a:pt x="100" y="468"/>
                  </a:lnTo>
                  <a:lnTo>
                    <a:pt x="103" y="466"/>
                  </a:lnTo>
                  <a:lnTo>
                    <a:pt x="109" y="461"/>
                  </a:lnTo>
                  <a:lnTo>
                    <a:pt x="115" y="455"/>
                  </a:lnTo>
                  <a:lnTo>
                    <a:pt x="119" y="452"/>
                  </a:lnTo>
                  <a:lnTo>
                    <a:pt x="124" y="449"/>
                  </a:lnTo>
                  <a:lnTo>
                    <a:pt x="124" y="449"/>
                  </a:lnTo>
                  <a:lnTo>
                    <a:pt x="130" y="447"/>
                  </a:lnTo>
                  <a:lnTo>
                    <a:pt x="132" y="446"/>
                  </a:lnTo>
                  <a:lnTo>
                    <a:pt x="133" y="447"/>
                  </a:lnTo>
                  <a:lnTo>
                    <a:pt x="133" y="448"/>
                  </a:lnTo>
                  <a:lnTo>
                    <a:pt x="133" y="452"/>
                  </a:lnTo>
                  <a:lnTo>
                    <a:pt x="133" y="454"/>
                  </a:lnTo>
                  <a:lnTo>
                    <a:pt x="135" y="455"/>
                  </a:lnTo>
                  <a:lnTo>
                    <a:pt x="135" y="455"/>
                  </a:lnTo>
                  <a:lnTo>
                    <a:pt x="138" y="457"/>
                  </a:lnTo>
                  <a:lnTo>
                    <a:pt x="139" y="458"/>
                  </a:lnTo>
                  <a:lnTo>
                    <a:pt x="139" y="460"/>
                  </a:lnTo>
                  <a:lnTo>
                    <a:pt x="138" y="463"/>
                  </a:lnTo>
                  <a:lnTo>
                    <a:pt x="136" y="466"/>
                  </a:lnTo>
                  <a:lnTo>
                    <a:pt x="133" y="469"/>
                  </a:lnTo>
                  <a:lnTo>
                    <a:pt x="133" y="469"/>
                  </a:lnTo>
                  <a:lnTo>
                    <a:pt x="137" y="469"/>
                  </a:lnTo>
                  <a:lnTo>
                    <a:pt x="142" y="468"/>
                  </a:lnTo>
                  <a:lnTo>
                    <a:pt x="147" y="463"/>
                  </a:lnTo>
                  <a:lnTo>
                    <a:pt x="149" y="460"/>
                  </a:lnTo>
                  <a:lnTo>
                    <a:pt x="152" y="457"/>
                  </a:lnTo>
                  <a:lnTo>
                    <a:pt x="152" y="457"/>
                  </a:lnTo>
                  <a:lnTo>
                    <a:pt x="152" y="454"/>
                  </a:lnTo>
                  <a:lnTo>
                    <a:pt x="153" y="454"/>
                  </a:lnTo>
                  <a:lnTo>
                    <a:pt x="155" y="453"/>
                  </a:lnTo>
                  <a:lnTo>
                    <a:pt x="157" y="452"/>
                  </a:lnTo>
                  <a:lnTo>
                    <a:pt x="157" y="452"/>
                  </a:lnTo>
                  <a:lnTo>
                    <a:pt x="158" y="450"/>
                  </a:lnTo>
                  <a:lnTo>
                    <a:pt x="158" y="448"/>
                  </a:lnTo>
                  <a:lnTo>
                    <a:pt x="158" y="446"/>
                  </a:lnTo>
                  <a:lnTo>
                    <a:pt x="158" y="443"/>
                  </a:lnTo>
                  <a:lnTo>
                    <a:pt x="158" y="443"/>
                  </a:lnTo>
                  <a:lnTo>
                    <a:pt x="159" y="441"/>
                  </a:lnTo>
                  <a:lnTo>
                    <a:pt x="162" y="439"/>
                  </a:lnTo>
                  <a:lnTo>
                    <a:pt x="166" y="438"/>
                  </a:lnTo>
                  <a:lnTo>
                    <a:pt x="171" y="437"/>
                  </a:lnTo>
                  <a:lnTo>
                    <a:pt x="173" y="436"/>
                  </a:lnTo>
                  <a:lnTo>
                    <a:pt x="173" y="435"/>
                  </a:lnTo>
                  <a:lnTo>
                    <a:pt x="173" y="435"/>
                  </a:lnTo>
                  <a:lnTo>
                    <a:pt x="173" y="431"/>
                  </a:lnTo>
                  <a:lnTo>
                    <a:pt x="175" y="427"/>
                  </a:lnTo>
                  <a:lnTo>
                    <a:pt x="179" y="426"/>
                  </a:lnTo>
                  <a:lnTo>
                    <a:pt x="181" y="425"/>
                  </a:lnTo>
                  <a:lnTo>
                    <a:pt x="181" y="425"/>
                  </a:lnTo>
                  <a:lnTo>
                    <a:pt x="182" y="426"/>
                  </a:lnTo>
                  <a:lnTo>
                    <a:pt x="184" y="430"/>
                  </a:lnTo>
                  <a:lnTo>
                    <a:pt x="187" y="433"/>
                  </a:lnTo>
                  <a:lnTo>
                    <a:pt x="191" y="436"/>
                  </a:lnTo>
                  <a:lnTo>
                    <a:pt x="195" y="438"/>
                  </a:lnTo>
                  <a:lnTo>
                    <a:pt x="195" y="438"/>
                  </a:lnTo>
                  <a:lnTo>
                    <a:pt x="209" y="431"/>
                  </a:lnTo>
                  <a:lnTo>
                    <a:pt x="209" y="431"/>
                  </a:lnTo>
                  <a:lnTo>
                    <a:pt x="215" y="428"/>
                  </a:lnTo>
                  <a:lnTo>
                    <a:pt x="218" y="426"/>
                  </a:lnTo>
                  <a:lnTo>
                    <a:pt x="218" y="426"/>
                  </a:lnTo>
                  <a:lnTo>
                    <a:pt x="215" y="422"/>
                  </a:lnTo>
                  <a:lnTo>
                    <a:pt x="213" y="420"/>
                  </a:lnTo>
                  <a:lnTo>
                    <a:pt x="212" y="416"/>
                  </a:lnTo>
                  <a:lnTo>
                    <a:pt x="212" y="416"/>
                  </a:lnTo>
                  <a:lnTo>
                    <a:pt x="210" y="413"/>
                  </a:lnTo>
                  <a:lnTo>
                    <a:pt x="210" y="410"/>
                  </a:lnTo>
                  <a:lnTo>
                    <a:pt x="210" y="410"/>
                  </a:lnTo>
                  <a:lnTo>
                    <a:pt x="214" y="415"/>
                  </a:lnTo>
                  <a:lnTo>
                    <a:pt x="219" y="419"/>
                  </a:lnTo>
                  <a:lnTo>
                    <a:pt x="225" y="422"/>
                  </a:lnTo>
                  <a:lnTo>
                    <a:pt x="225" y="422"/>
                  </a:lnTo>
                  <a:lnTo>
                    <a:pt x="242" y="411"/>
                  </a:lnTo>
                  <a:lnTo>
                    <a:pt x="242" y="411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3" y="407"/>
                  </a:lnTo>
                  <a:lnTo>
                    <a:pt x="240" y="403"/>
                  </a:lnTo>
                  <a:lnTo>
                    <a:pt x="236" y="398"/>
                  </a:lnTo>
                  <a:lnTo>
                    <a:pt x="236" y="396"/>
                  </a:lnTo>
                  <a:lnTo>
                    <a:pt x="237" y="394"/>
                  </a:lnTo>
                  <a:lnTo>
                    <a:pt x="237" y="394"/>
                  </a:lnTo>
                  <a:lnTo>
                    <a:pt x="239" y="393"/>
                  </a:lnTo>
                  <a:lnTo>
                    <a:pt x="239" y="391"/>
                  </a:lnTo>
                  <a:lnTo>
                    <a:pt x="236" y="383"/>
                  </a:lnTo>
                  <a:lnTo>
                    <a:pt x="234" y="377"/>
                  </a:lnTo>
                  <a:lnTo>
                    <a:pt x="234" y="374"/>
                  </a:lnTo>
                  <a:lnTo>
                    <a:pt x="236" y="372"/>
                  </a:lnTo>
                  <a:lnTo>
                    <a:pt x="236" y="372"/>
                  </a:lnTo>
                  <a:lnTo>
                    <a:pt x="270" y="355"/>
                  </a:lnTo>
                  <a:lnTo>
                    <a:pt x="300" y="341"/>
                  </a:lnTo>
                  <a:lnTo>
                    <a:pt x="300" y="341"/>
                  </a:lnTo>
                  <a:lnTo>
                    <a:pt x="297" y="337"/>
                  </a:lnTo>
                  <a:lnTo>
                    <a:pt x="295" y="332"/>
                  </a:lnTo>
                  <a:lnTo>
                    <a:pt x="291" y="327"/>
                  </a:lnTo>
                  <a:close/>
                  <a:moveTo>
                    <a:pt x="27" y="487"/>
                  </a:moveTo>
                  <a:lnTo>
                    <a:pt x="27" y="487"/>
                  </a:lnTo>
                  <a:lnTo>
                    <a:pt x="27" y="491"/>
                  </a:lnTo>
                  <a:lnTo>
                    <a:pt x="28" y="493"/>
                  </a:lnTo>
                  <a:lnTo>
                    <a:pt x="29" y="497"/>
                  </a:lnTo>
                  <a:lnTo>
                    <a:pt x="29" y="497"/>
                  </a:lnTo>
                  <a:lnTo>
                    <a:pt x="34" y="498"/>
                  </a:lnTo>
                  <a:lnTo>
                    <a:pt x="37" y="499"/>
                  </a:lnTo>
                  <a:lnTo>
                    <a:pt x="39" y="498"/>
                  </a:lnTo>
                  <a:lnTo>
                    <a:pt x="39" y="498"/>
                  </a:lnTo>
                  <a:lnTo>
                    <a:pt x="40" y="496"/>
                  </a:lnTo>
                  <a:lnTo>
                    <a:pt x="40" y="493"/>
                  </a:lnTo>
                  <a:lnTo>
                    <a:pt x="40" y="491"/>
                  </a:lnTo>
                  <a:lnTo>
                    <a:pt x="42" y="488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4" y="487"/>
                  </a:lnTo>
                  <a:lnTo>
                    <a:pt x="44" y="487"/>
                  </a:lnTo>
                  <a:lnTo>
                    <a:pt x="45" y="486"/>
                  </a:lnTo>
                  <a:lnTo>
                    <a:pt x="45" y="486"/>
                  </a:lnTo>
                  <a:lnTo>
                    <a:pt x="59" y="492"/>
                  </a:lnTo>
                  <a:lnTo>
                    <a:pt x="72" y="499"/>
                  </a:lnTo>
                  <a:lnTo>
                    <a:pt x="98" y="516"/>
                  </a:lnTo>
                  <a:lnTo>
                    <a:pt x="98" y="516"/>
                  </a:lnTo>
                  <a:lnTo>
                    <a:pt x="102" y="519"/>
                  </a:lnTo>
                  <a:lnTo>
                    <a:pt x="102" y="519"/>
                  </a:lnTo>
                  <a:lnTo>
                    <a:pt x="98" y="526"/>
                  </a:lnTo>
                  <a:lnTo>
                    <a:pt x="98" y="526"/>
                  </a:lnTo>
                  <a:lnTo>
                    <a:pt x="92" y="538"/>
                  </a:lnTo>
                  <a:lnTo>
                    <a:pt x="91" y="544"/>
                  </a:lnTo>
                  <a:lnTo>
                    <a:pt x="89" y="549"/>
                  </a:lnTo>
                  <a:lnTo>
                    <a:pt x="89" y="549"/>
                  </a:lnTo>
                  <a:lnTo>
                    <a:pt x="91" y="552"/>
                  </a:lnTo>
                  <a:lnTo>
                    <a:pt x="92" y="554"/>
                  </a:lnTo>
                  <a:lnTo>
                    <a:pt x="94" y="555"/>
                  </a:lnTo>
                  <a:lnTo>
                    <a:pt x="97" y="555"/>
                  </a:lnTo>
                  <a:lnTo>
                    <a:pt x="97" y="555"/>
                  </a:lnTo>
                  <a:lnTo>
                    <a:pt x="100" y="555"/>
                  </a:lnTo>
                  <a:lnTo>
                    <a:pt x="103" y="554"/>
                  </a:lnTo>
                  <a:lnTo>
                    <a:pt x="105" y="552"/>
                  </a:lnTo>
                  <a:lnTo>
                    <a:pt x="106" y="549"/>
                  </a:lnTo>
                  <a:lnTo>
                    <a:pt x="106" y="549"/>
                  </a:lnTo>
                  <a:lnTo>
                    <a:pt x="106" y="547"/>
                  </a:lnTo>
                  <a:lnTo>
                    <a:pt x="106" y="546"/>
                  </a:lnTo>
                  <a:lnTo>
                    <a:pt x="104" y="542"/>
                  </a:lnTo>
                  <a:lnTo>
                    <a:pt x="102" y="541"/>
                  </a:lnTo>
                  <a:lnTo>
                    <a:pt x="100" y="541"/>
                  </a:lnTo>
                  <a:lnTo>
                    <a:pt x="100" y="541"/>
                  </a:lnTo>
                  <a:lnTo>
                    <a:pt x="104" y="532"/>
                  </a:lnTo>
                  <a:lnTo>
                    <a:pt x="104" y="532"/>
                  </a:lnTo>
                  <a:lnTo>
                    <a:pt x="106" y="526"/>
                  </a:lnTo>
                  <a:lnTo>
                    <a:pt x="109" y="521"/>
                  </a:lnTo>
                  <a:lnTo>
                    <a:pt x="113" y="519"/>
                  </a:lnTo>
                  <a:lnTo>
                    <a:pt x="115" y="516"/>
                  </a:lnTo>
                  <a:lnTo>
                    <a:pt x="119" y="515"/>
                  </a:lnTo>
                  <a:lnTo>
                    <a:pt x="121" y="515"/>
                  </a:lnTo>
                  <a:lnTo>
                    <a:pt x="121" y="515"/>
                  </a:lnTo>
                  <a:lnTo>
                    <a:pt x="120" y="513"/>
                  </a:lnTo>
                  <a:lnTo>
                    <a:pt x="117" y="509"/>
                  </a:lnTo>
                  <a:lnTo>
                    <a:pt x="117" y="505"/>
                  </a:lnTo>
                  <a:lnTo>
                    <a:pt x="117" y="502"/>
                  </a:lnTo>
                  <a:lnTo>
                    <a:pt x="119" y="497"/>
                  </a:lnTo>
                  <a:lnTo>
                    <a:pt x="121" y="492"/>
                  </a:lnTo>
                  <a:lnTo>
                    <a:pt x="121" y="492"/>
                  </a:lnTo>
                  <a:lnTo>
                    <a:pt x="126" y="480"/>
                  </a:lnTo>
                  <a:lnTo>
                    <a:pt x="128" y="471"/>
                  </a:lnTo>
                  <a:lnTo>
                    <a:pt x="128" y="471"/>
                  </a:lnTo>
                  <a:lnTo>
                    <a:pt x="128" y="468"/>
                  </a:lnTo>
                  <a:lnTo>
                    <a:pt x="127" y="465"/>
                  </a:lnTo>
                  <a:lnTo>
                    <a:pt x="125" y="463"/>
                  </a:lnTo>
                  <a:lnTo>
                    <a:pt x="121" y="461"/>
                  </a:lnTo>
                  <a:lnTo>
                    <a:pt x="121" y="461"/>
                  </a:lnTo>
                  <a:lnTo>
                    <a:pt x="119" y="463"/>
                  </a:lnTo>
                  <a:lnTo>
                    <a:pt x="115" y="464"/>
                  </a:lnTo>
                  <a:lnTo>
                    <a:pt x="114" y="466"/>
                  </a:lnTo>
                  <a:lnTo>
                    <a:pt x="113" y="469"/>
                  </a:lnTo>
                  <a:lnTo>
                    <a:pt x="113" y="469"/>
                  </a:lnTo>
                  <a:lnTo>
                    <a:pt x="113" y="472"/>
                  </a:lnTo>
                  <a:lnTo>
                    <a:pt x="114" y="475"/>
                  </a:lnTo>
                  <a:lnTo>
                    <a:pt x="116" y="477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5" y="490"/>
                  </a:lnTo>
                  <a:lnTo>
                    <a:pt x="110" y="496"/>
                  </a:lnTo>
                  <a:lnTo>
                    <a:pt x="110" y="496"/>
                  </a:lnTo>
                  <a:lnTo>
                    <a:pt x="105" y="493"/>
                  </a:lnTo>
                  <a:lnTo>
                    <a:pt x="105" y="493"/>
                  </a:lnTo>
                  <a:lnTo>
                    <a:pt x="81" y="480"/>
                  </a:lnTo>
                  <a:lnTo>
                    <a:pt x="67" y="475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5" y="468"/>
                  </a:lnTo>
                  <a:lnTo>
                    <a:pt x="55" y="468"/>
                  </a:lnTo>
                  <a:lnTo>
                    <a:pt x="59" y="461"/>
                  </a:lnTo>
                  <a:lnTo>
                    <a:pt x="60" y="459"/>
                  </a:lnTo>
                  <a:lnTo>
                    <a:pt x="60" y="459"/>
                  </a:lnTo>
                  <a:lnTo>
                    <a:pt x="58" y="460"/>
                  </a:lnTo>
                  <a:lnTo>
                    <a:pt x="53" y="463"/>
                  </a:lnTo>
                  <a:lnTo>
                    <a:pt x="53" y="463"/>
                  </a:lnTo>
                  <a:lnTo>
                    <a:pt x="46" y="465"/>
                  </a:lnTo>
                  <a:lnTo>
                    <a:pt x="43" y="466"/>
                  </a:lnTo>
                  <a:lnTo>
                    <a:pt x="43" y="466"/>
                  </a:lnTo>
                  <a:lnTo>
                    <a:pt x="39" y="466"/>
                  </a:lnTo>
                  <a:lnTo>
                    <a:pt x="37" y="466"/>
                  </a:lnTo>
                  <a:lnTo>
                    <a:pt x="37" y="466"/>
                  </a:lnTo>
                  <a:lnTo>
                    <a:pt x="35" y="468"/>
                  </a:lnTo>
                  <a:lnTo>
                    <a:pt x="33" y="474"/>
                  </a:lnTo>
                  <a:lnTo>
                    <a:pt x="33" y="474"/>
                  </a:lnTo>
                  <a:lnTo>
                    <a:pt x="31" y="481"/>
                  </a:lnTo>
                  <a:lnTo>
                    <a:pt x="31" y="481"/>
                  </a:lnTo>
                  <a:lnTo>
                    <a:pt x="28" y="485"/>
                  </a:lnTo>
                  <a:lnTo>
                    <a:pt x="27" y="487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79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2" y="51"/>
                  </a:lnTo>
                  <a:lnTo>
                    <a:pt x="29" y="52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8"/>
                  </a:lnTo>
                  <a:lnTo>
                    <a:pt x="31" y="79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3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2" y="45"/>
                  </a:lnTo>
                  <a:lnTo>
                    <a:pt x="62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2" y="73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79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4"/>
                  </a:lnTo>
                  <a:lnTo>
                    <a:pt x="73" y="72"/>
                  </a:lnTo>
                  <a:lnTo>
                    <a:pt x="73" y="72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7" y="79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4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9" y="76"/>
                  </a:lnTo>
                  <a:lnTo>
                    <a:pt x="89" y="76"/>
                  </a:lnTo>
                  <a:lnTo>
                    <a:pt x="91" y="74"/>
                  </a:lnTo>
                  <a:lnTo>
                    <a:pt x="92" y="71"/>
                  </a:lnTo>
                  <a:close/>
                  <a:moveTo>
                    <a:pt x="105" y="84"/>
                  </a:moveTo>
                  <a:lnTo>
                    <a:pt x="105" y="76"/>
                  </a:lnTo>
                  <a:lnTo>
                    <a:pt x="105" y="76"/>
                  </a:lnTo>
                  <a:lnTo>
                    <a:pt x="104" y="74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3"/>
                  </a:lnTo>
                  <a:lnTo>
                    <a:pt x="104" y="60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3" y="48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7" y="77"/>
                  </a:lnTo>
                  <a:lnTo>
                    <a:pt x="94" y="81"/>
                  </a:lnTo>
                  <a:lnTo>
                    <a:pt x="91" y="83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76" y="85"/>
                  </a:lnTo>
                  <a:lnTo>
                    <a:pt x="67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6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5" y="84"/>
                  </a:lnTo>
                  <a:close/>
                  <a:moveTo>
                    <a:pt x="65" y="116"/>
                  </a:moveTo>
                  <a:lnTo>
                    <a:pt x="97" y="116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2" y="110"/>
                  </a:lnTo>
                  <a:lnTo>
                    <a:pt x="65" y="116"/>
                  </a:lnTo>
                  <a:close/>
                  <a:moveTo>
                    <a:pt x="97" y="122"/>
                  </a:moveTo>
                  <a:lnTo>
                    <a:pt x="65" y="122"/>
                  </a:lnTo>
                  <a:lnTo>
                    <a:pt x="65" y="164"/>
                  </a:lnTo>
                  <a:lnTo>
                    <a:pt x="93" y="165"/>
                  </a:lnTo>
                  <a:lnTo>
                    <a:pt x="102" y="157"/>
                  </a:lnTo>
                  <a:lnTo>
                    <a:pt x="97" y="122"/>
                  </a:lnTo>
                  <a:close/>
                  <a:moveTo>
                    <a:pt x="113" y="175"/>
                  </a:moveTo>
                  <a:lnTo>
                    <a:pt x="113" y="175"/>
                  </a:lnTo>
                  <a:lnTo>
                    <a:pt x="106" y="170"/>
                  </a:lnTo>
                  <a:lnTo>
                    <a:pt x="106" y="170"/>
                  </a:lnTo>
                  <a:lnTo>
                    <a:pt x="105" y="164"/>
                  </a:lnTo>
                  <a:lnTo>
                    <a:pt x="95" y="171"/>
                  </a:lnTo>
                  <a:lnTo>
                    <a:pt x="64" y="171"/>
                  </a:lnTo>
                  <a:lnTo>
                    <a:pt x="64" y="171"/>
                  </a:lnTo>
                  <a:lnTo>
                    <a:pt x="64" y="182"/>
                  </a:lnTo>
                  <a:lnTo>
                    <a:pt x="64" y="194"/>
                  </a:lnTo>
                  <a:lnTo>
                    <a:pt x="64" y="194"/>
                  </a:lnTo>
                  <a:lnTo>
                    <a:pt x="71" y="200"/>
                  </a:lnTo>
                  <a:lnTo>
                    <a:pt x="80" y="206"/>
                  </a:lnTo>
                  <a:lnTo>
                    <a:pt x="100" y="181"/>
                  </a:lnTo>
                  <a:lnTo>
                    <a:pt x="113" y="175"/>
                  </a:lnTo>
                  <a:close/>
                  <a:moveTo>
                    <a:pt x="105" y="184"/>
                  </a:moveTo>
                  <a:lnTo>
                    <a:pt x="87" y="209"/>
                  </a:lnTo>
                  <a:lnTo>
                    <a:pt x="117" y="222"/>
                  </a:lnTo>
                  <a:lnTo>
                    <a:pt x="117" y="222"/>
                  </a:lnTo>
                  <a:lnTo>
                    <a:pt x="131" y="214"/>
                  </a:lnTo>
                  <a:lnTo>
                    <a:pt x="144" y="205"/>
                  </a:lnTo>
                  <a:lnTo>
                    <a:pt x="159" y="195"/>
                  </a:lnTo>
                  <a:lnTo>
                    <a:pt x="116" y="179"/>
                  </a:lnTo>
                  <a:lnTo>
                    <a:pt x="105" y="184"/>
                  </a:lnTo>
                  <a:close/>
                  <a:moveTo>
                    <a:pt x="122" y="59"/>
                  </a:moveTo>
                  <a:lnTo>
                    <a:pt x="122" y="59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3"/>
                  </a:lnTo>
                  <a:lnTo>
                    <a:pt x="111" y="76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110" y="9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2" y="96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4" y="61"/>
                  </a:lnTo>
                  <a:lnTo>
                    <a:pt x="122" y="59"/>
                  </a:lnTo>
                  <a:close/>
                  <a:moveTo>
                    <a:pt x="154" y="79"/>
                  </a:moveTo>
                  <a:lnTo>
                    <a:pt x="177" y="55"/>
                  </a:lnTo>
                  <a:lnTo>
                    <a:pt x="177" y="55"/>
                  </a:lnTo>
                  <a:lnTo>
                    <a:pt x="143" y="55"/>
                  </a:lnTo>
                  <a:lnTo>
                    <a:pt x="143" y="55"/>
                  </a:lnTo>
                  <a:lnTo>
                    <a:pt x="139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8" y="60"/>
                  </a:lnTo>
                  <a:lnTo>
                    <a:pt x="130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8" y="74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5" y="83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54" y="79"/>
                  </a:lnTo>
                  <a:close/>
                  <a:moveTo>
                    <a:pt x="261" y="79"/>
                  </a:moveTo>
                  <a:lnTo>
                    <a:pt x="291" y="40"/>
                  </a:lnTo>
                  <a:lnTo>
                    <a:pt x="291" y="40"/>
                  </a:lnTo>
                  <a:lnTo>
                    <a:pt x="289" y="39"/>
                  </a:lnTo>
                  <a:lnTo>
                    <a:pt x="286" y="40"/>
                  </a:lnTo>
                  <a:lnTo>
                    <a:pt x="283" y="42"/>
                  </a:lnTo>
                  <a:lnTo>
                    <a:pt x="283" y="42"/>
                  </a:lnTo>
                  <a:lnTo>
                    <a:pt x="280" y="43"/>
                  </a:lnTo>
                  <a:lnTo>
                    <a:pt x="279" y="46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7" y="48"/>
                  </a:lnTo>
                  <a:lnTo>
                    <a:pt x="275" y="46"/>
                  </a:lnTo>
                  <a:lnTo>
                    <a:pt x="270" y="46"/>
                  </a:lnTo>
                  <a:lnTo>
                    <a:pt x="267" y="46"/>
                  </a:lnTo>
                  <a:lnTo>
                    <a:pt x="265" y="48"/>
                  </a:lnTo>
                  <a:lnTo>
                    <a:pt x="265" y="48"/>
                  </a:lnTo>
                  <a:lnTo>
                    <a:pt x="268" y="54"/>
                  </a:lnTo>
                  <a:lnTo>
                    <a:pt x="268" y="57"/>
                  </a:lnTo>
                  <a:lnTo>
                    <a:pt x="265" y="60"/>
                  </a:lnTo>
                  <a:lnTo>
                    <a:pt x="263" y="60"/>
                  </a:lnTo>
                  <a:lnTo>
                    <a:pt x="263" y="60"/>
                  </a:lnTo>
                  <a:lnTo>
                    <a:pt x="259" y="59"/>
                  </a:lnTo>
                  <a:lnTo>
                    <a:pt x="258" y="56"/>
                  </a:lnTo>
                  <a:lnTo>
                    <a:pt x="258" y="52"/>
                  </a:lnTo>
                  <a:lnTo>
                    <a:pt x="258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7" y="50"/>
                  </a:lnTo>
                  <a:lnTo>
                    <a:pt x="250" y="46"/>
                  </a:lnTo>
                  <a:lnTo>
                    <a:pt x="253" y="45"/>
                  </a:lnTo>
                  <a:lnTo>
                    <a:pt x="259" y="44"/>
                  </a:lnTo>
                  <a:lnTo>
                    <a:pt x="259" y="44"/>
                  </a:lnTo>
                  <a:lnTo>
                    <a:pt x="258" y="40"/>
                  </a:lnTo>
                  <a:lnTo>
                    <a:pt x="257" y="38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51" y="34"/>
                  </a:lnTo>
                  <a:lnTo>
                    <a:pt x="248" y="34"/>
                  </a:lnTo>
                  <a:lnTo>
                    <a:pt x="245" y="35"/>
                  </a:lnTo>
                  <a:lnTo>
                    <a:pt x="245" y="35"/>
                  </a:lnTo>
                  <a:lnTo>
                    <a:pt x="247" y="34"/>
                  </a:lnTo>
                  <a:lnTo>
                    <a:pt x="248" y="32"/>
                  </a:lnTo>
                  <a:lnTo>
                    <a:pt x="250" y="29"/>
                  </a:lnTo>
                  <a:lnTo>
                    <a:pt x="250" y="29"/>
                  </a:lnTo>
                  <a:lnTo>
                    <a:pt x="250" y="23"/>
                  </a:lnTo>
                  <a:lnTo>
                    <a:pt x="248" y="21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2" y="18"/>
                  </a:lnTo>
                  <a:lnTo>
                    <a:pt x="239" y="20"/>
                  </a:lnTo>
                  <a:lnTo>
                    <a:pt x="235" y="22"/>
                  </a:lnTo>
                  <a:lnTo>
                    <a:pt x="235" y="22"/>
                  </a:lnTo>
                  <a:lnTo>
                    <a:pt x="234" y="26"/>
                  </a:lnTo>
                  <a:lnTo>
                    <a:pt x="234" y="28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231" y="27"/>
                  </a:lnTo>
                  <a:lnTo>
                    <a:pt x="230" y="24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3" y="23"/>
                  </a:lnTo>
                  <a:lnTo>
                    <a:pt x="220" y="24"/>
                  </a:lnTo>
                  <a:lnTo>
                    <a:pt x="218" y="26"/>
                  </a:lnTo>
                  <a:lnTo>
                    <a:pt x="218" y="26"/>
                  </a:lnTo>
                  <a:lnTo>
                    <a:pt x="221" y="31"/>
                  </a:lnTo>
                  <a:lnTo>
                    <a:pt x="221" y="35"/>
                  </a:lnTo>
                  <a:lnTo>
                    <a:pt x="221" y="38"/>
                  </a:lnTo>
                  <a:lnTo>
                    <a:pt x="218" y="39"/>
                  </a:lnTo>
                  <a:lnTo>
                    <a:pt x="218" y="39"/>
                  </a:lnTo>
                  <a:lnTo>
                    <a:pt x="214" y="38"/>
                  </a:lnTo>
                  <a:lnTo>
                    <a:pt x="213" y="35"/>
                  </a:lnTo>
                  <a:lnTo>
                    <a:pt x="212" y="32"/>
                  </a:lnTo>
                  <a:lnTo>
                    <a:pt x="212" y="32"/>
                  </a:lnTo>
                  <a:lnTo>
                    <a:pt x="209" y="34"/>
                  </a:lnTo>
                  <a:lnTo>
                    <a:pt x="207" y="35"/>
                  </a:lnTo>
                  <a:lnTo>
                    <a:pt x="203" y="34"/>
                  </a:lnTo>
                  <a:lnTo>
                    <a:pt x="203" y="34"/>
                  </a:lnTo>
                  <a:lnTo>
                    <a:pt x="201" y="32"/>
                  </a:lnTo>
                  <a:lnTo>
                    <a:pt x="201" y="28"/>
                  </a:lnTo>
                  <a:lnTo>
                    <a:pt x="204" y="26"/>
                  </a:lnTo>
                  <a:lnTo>
                    <a:pt x="210" y="23"/>
                  </a:lnTo>
                  <a:lnTo>
                    <a:pt x="210" y="23"/>
                  </a:lnTo>
                  <a:lnTo>
                    <a:pt x="209" y="22"/>
                  </a:lnTo>
                  <a:lnTo>
                    <a:pt x="208" y="18"/>
                  </a:lnTo>
                  <a:lnTo>
                    <a:pt x="204" y="16"/>
                  </a:lnTo>
                  <a:lnTo>
                    <a:pt x="202" y="15"/>
                  </a:lnTo>
                  <a:lnTo>
                    <a:pt x="199" y="16"/>
                  </a:lnTo>
                  <a:lnTo>
                    <a:pt x="199" y="16"/>
                  </a:lnTo>
                  <a:lnTo>
                    <a:pt x="202" y="12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202" y="4"/>
                  </a:lnTo>
                  <a:lnTo>
                    <a:pt x="201" y="1"/>
                  </a:lnTo>
                  <a:lnTo>
                    <a:pt x="198" y="0"/>
                  </a:lnTo>
                  <a:lnTo>
                    <a:pt x="190" y="49"/>
                  </a:lnTo>
                  <a:lnTo>
                    <a:pt x="213" y="59"/>
                  </a:lnTo>
                  <a:lnTo>
                    <a:pt x="213" y="59"/>
                  </a:lnTo>
                  <a:lnTo>
                    <a:pt x="220" y="55"/>
                  </a:lnTo>
                  <a:lnTo>
                    <a:pt x="220" y="55"/>
                  </a:lnTo>
                  <a:lnTo>
                    <a:pt x="224" y="52"/>
                  </a:lnTo>
                  <a:lnTo>
                    <a:pt x="229" y="52"/>
                  </a:lnTo>
                  <a:lnTo>
                    <a:pt x="234" y="54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42" y="57"/>
                  </a:lnTo>
                  <a:lnTo>
                    <a:pt x="245" y="60"/>
                  </a:lnTo>
                  <a:lnTo>
                    <a:pt x="246" y="63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70"/>
                  </a:lnTo>
                  <a:lnTo>
                    <a:pt x="243" y="73"/>
                  </a:lnTo>
                  <a:lnTo>
                    <a:pt x="261" y="79"/>
                  </a:lnTo>
                  <a:close/>
                  <a:moveTo>
                    <a:pt x="373" y="73"/>
                  </a:moveTo>
                  <a:lnTo>
                    <a:pt x="393" y="65"/>
                  </a:lnTo>
                  <a:lnTo>
                    <a:pt x="373" y="56"/>
                  </a:lnTo>
                  <a:lnTo>
                    <a:pt x="373" y="56"/>
                  </a:lnTo>
                  <a:lnTo>
                    <a:pt x="340" y="56"/>
                  </a:lnTo>
                  <a:lnTo>
                    <a:pt x="288" y="55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373" y="73"/>
                  </a:lnTo>
                  <a:close/>
                  <a:moveTo>
                    <a:pt x="347" y="178"/>
                  </a:moveTo>
                  <a:lnTo>
                    <a:pt x="347" y="178"/>
                  </a:lnTo>
                  <a:lnTo>
                    <a:pt x="336" y="172"/>
                  </a:lnTo>
                  <a:lnTo>
                    <a:pt x="328" y="167"/>
                  </a:lnTo>
                  <a:lnTo>
                    <a:pt x="319" y="161"/>
                  </a:lnTo>
                  <a:lnTo>
                    <a:pt x="313" y="154"/>
                  </a:lnTo>
                  <a:lnTo>
                    <a:pt x="313" y="154"/>
                  </a:lnTo>
                  <a:lnTo>
                    <a:pt x="311" y="149"/>
                  </a:lnTo>
                  <a:lnTo>
                    <a:pt x="311" y="143"/>
                  </a:lnTo>
                  <a:lnTo>
                    <a:pt x="311" y="138"/>
                  </a:lnTo>
                  <a:lnTo>
                    <a:pt x="311" y="132"/>
                  </a:lnTo>
                  <a:lnTo>
                    <a:pt x="313" y="126"/>
                  </a:lnTo>
                  <a:lnTo>
                    <a:pt x="316" y="121"/>
                  </a:lnTo>
                  <a:lnTo>
                    <a:pt x="321" y="116"/>
                  </a:lnTo>
                  <a:lnTo>
                    <a:pt x="325" y="112"/>
                  </a:lnTo>
                  <a:lnTo>
                    <a:pt x="325" y="112"/>
                  </a:lnTo>
                  <a:lnTo>
                    <a:pt x="328" y="115"/>
                  </a:lnTo>
                  <a:lnTo>
                    <a:pt x="329" y="117"/>
                  </a:lnTo>
                  <a:lnTo>
                    <a:pt x="329" y="120"/>
                  </a:lnTo>
                  <a:lnTo>
                    <a:pt x="329" y="120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45" y="114"/>
                  </a:lnTo>
                  <a:lnTo>
                    <a:pt x="345" y="110"/>
                  </a:lnTo>
                  <a:lnTo>
                    <a:pt x="344" y="107"/>
                  </a:lnTo>
                  <a:lnTo>
                    <a:pt x="344" y="107"/>
                  </a:lnTo>
                  <a:lnTo>
                    <a:pt x="349" y="111"/>
                  </a:lnTo>
                  <a:lnTo>
                    <a:pt x="350" y="115"/>
                  </a:lnTo>
                  <a:lnTo>
                    <a:pt x="351" y="118"/>
                  </a:lnTo>
                  <a:lnTo>
                    <a:pt x="351" y="118"/>
                  </a:lnTo>
                  <a:lnTo>
                    <a:pt x="366" y="120"/>
                  </a:lnTo>
                  <a:lnTo>
                    <a:pt x="366" y="120"/>
                  </a:lnTo>
                  <a:lnTo>
                    <a:pt x="366" y="115"/>
                  </a:lnTo>
                  <a:lnTo>
                    <a:pt x="363" y="110"/>
                  </a:lnTo>
                  <a:lnTo>
                    <a:pt x="363" y="110"/>
                  </a:lnTo>
                  <a:lnTo>
                    <a:pt x="368" y="114"/>
                  </a:lnTo>
                  <a:lnTo>
                    <a:pt x="373" y="116"/>
                  </a:lnTo>
                  <a:lnTo>
                    <a:pt x="377" y="121"/>
                  </a:lnTo>
                  <a:lnTo>
                    <a:pt x="379" y="125"/>
                  </a:lnTo>
                  <a:lnTo>
                    <a:pt x="382" y="133"/>
                  </a:lnTo>
                  <a:lnTo>
                    <a:pt x="383" y="140"/>
                  </a:lnTo>
                  <a:lnTo>
                    <a:pt x="383" y="140"/>
                  </a:lnTo>
                  <a:lnTo>
                    <a:pt x="382" y="149"/>
                  </a:lnTo>
                  <a:lnTo>
                    <a:pt x="379" y="156"/>
                  </a:lnTo>
                  <a:lnTo>
                    <a:pt x="374" y="162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57" y="173"/>
                  </a:lnTo>
                  <a:lnTo>
                    <a:pt x="347" y="178"/>
                  </a:lnTo>
                  <a:close/>
                  <a:moveTo>
                    <a:pt x="333" y="282"/>
                  </a:moveTo>
                  <a:lnTo>
                    <a:pt x="333" y="282"/>
                  </a:lnTo>
                  <a:lnTo>
                    <a:pt x="332" y="281"/>
                  </a:lnTo>
                  <a:lnTo>
                    <a:pt x="332" y="281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33" y="282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87" y="88"/>
                  </a:lnTo>
                  <a:lnTo>
                    <a:pt x="182" y="89"/>
                  </a:lnTo>
                  <a:lnTo>
                    <a:pt x="176" y="89"/>
                  </a:lnTo>
                  <a:lnTo>
                    <a:pt x="176" y="89"/>
                  </a:lnTo>
                  <a:lnTo>
                    <a:pt x="175" y="87"/>
                  </a:lnTo>
                  <a:lnTo>
                    <a:pt x="175" y="82"/>
                  </a:lnTo>
                  <a:lnTo>
                    <a:pt x="175" y="82"/>
                  </a:lnTo>
                  <a:lnTo>
                    <a:pt x="177" y="82"/>
                  </a:lnTo>
                  <a:lnTo>
                    <a:pt x="182" y="83"/>
                  </a:lnTo>
                  <a:lnTo>
                    <a:pt x="186" y="84"/>
                  </a:lnTo>
                  <a:lnTo>
                    <a:pt x="188" y="88"/>
                  </a:lnTo>
                  <a:close/>
                  <a:moveTo>
                    <a:pt x="404" y="242"/>
                  </a:moveTo>
                  <a:lnTo>
                    <a:pt x="404" y="242"/>
                  </a:lnTo>
                  <a:lnTo>
                    <a:pt x="410" y="243"/>
                  </a:lnTo>
                  <a:lnTo>
                    <a:pt x="415" y="242"/>
                  </a:lnTo>
                  <a:lnTo>
                    <a:pt x="415" y="242"/>
                  </a:lnTo>
                  <a:lnTo>
                    <a:pt x="414" y="234"/>
                  </a:lnTo>
                  <a:lnTo>
                    <a:pt x="412" y="223"/>
                  </a:lnTo>
                  <a:lnTo>
                    <a:pt x="412" y="223"/>
                  </a:lnTo>
                  <a:lnTo>
                    <a:pt x="409" y="223"/>
                  </a:lnTo>
                  <a:lnTo>
                    <a:pt x="405" y="223"/>
                  </a:lnTo>
                  <a:lnTo>
                    <a:pt x="401" y="222"/>
                  </a:lnTo>
                  <a:lnTo>
                    <a:pt x="396" y="219"/>
                  </a:lnTo>
                  <a:lnTo>
                    <a:pt x="396" y="219"/>
                  </a:lnTo>
                  <a:lnTo>
                    <a:pt x="394" y="214"/>
                  </a:lnTo>
                  <a:lnTo>
                    <a:pt x="394" y="214"/>
                  </a:lnTo>
                  <a:lnTo>
                    <a:pt x="387" y="204"/>
                  </a:lnTo>
                  <a:lnTo>
                    <a:pt x="378" y="197"/>
                  </a:lnTo>
                  <a:lnTo>
                    <a:pt x="369" y="190"/>
                  </a:lnTo>
                  <a:lnTo>
                    <a:pt x="362" y="186"/>
                  </a:lnTo>
                  <a:lnTo>
                    <a:pt x="362" y="186"/>
                  </a:lnTo>
                  <a:lnTo>
                    <a:pt x="374" y="178"/>
                  </a:lnTo>
                  <a:lnTo>
                    <a:pt x="383" y="171"/>
                  </a:lnTo>
                  <a:lnTo>
                    <a:pt x="389" y="165"/>
                  </a:lnTo>
                  <a:lnTo>
                    <a:pt x="392" y="160"/>
                  </a:lnTo>
                  <a:lnTo>
                    <a:pt x="392" y="160"/>
                  </a:lnTo>
                  <a:lnTo>
                    <a:pt x="394" y="155"/>
                  </a:lnTo>
                  <a:lnTo>
                    <a:pt x="396" y="148"/>
                  </a:lnTo>
                  <a:lnTo>
                    <a:pt x="396" y="140"/>
                  </a:lnTo>
                  <a:lnTo>
                    <a:pt x="396" y="132"/>
                  </a:lnTo>
                  <a:lnTo>
                    <a:pt x="394" y="123"/>
                  </a:lnTo>
                  <a:lnTo>
                    <a:pt x="390" y="115"/>
                  </a:lnTo>
                  <a:lnTo>
                    <a:pt x="384" y="107"/>
                  </a:lnTo>
                  <a:lnTo>
                    <a:pt x="379" y="104"/>
                  </a:lnTo>
                  <a:lnTo>
                    <a:pt x="374" y="100"/>
                  </a:lnTo>
                  <a:lnTo>
                    <a:pt x="374" y="100"/>
                  </a:lnTo>
                  <a:lnTo>
                    <a:pt x="367" y="96"/>
                  </a:lnTo>
                  <a:lnTo>
                    <a:pt x="358" y="94"/>
                  </a:lnTo>
                  <a:lnTo>
                    <a:pt x="351" y="93"/>
                  </a:lnTo>
                  <a:lnTo>
                    <a:pt x="344" y="93"/>
                  </a:lnTo>
                  <a:lnTo>
                    <a:pt x="332" y="95"/>
                  </a:lnTo>
                  <a:lnTo>
                    <a:pt x="322" y="98"/>
                  </a:lnTo>
                  <a:lnTo>
                    <a:pt x="322" y="98"/>
                  </a:lnTo>
                  <a:lnTo>
                    <a:pt x="316" y="101"/>
                  </a:lnTo>
                  <a:lnTo>
                    <a:pt x="310" y="106"/>
                  </a:lnTo>
                  <a:lnTo>
                    <a:pt x="305" y="111"/>
                  </a:lnTo>
                  <a:lnTo>
                    <a:pt x="301" y="117"/>
                  </a:lnTo>
                  <a:lnTo>
                    <a:pt x="299" y="125"/>
                  </a:lnTo>
                  <a:lnTo>
                    <a:pt x="296" y="132"/>
                  </a:lnTo>
                  <a:lnTo>
                    <a:pt x="296" y="13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9" y="155"/>
                  </a:lnTo>
                  <a:lnTo>
                    <a:pt x="301" y="161"/>
                  </a:lnTo>
                  <a:lnTo>
                    <a:pt x="305" y="167"/>
                  </a:lnTo>
                  <a:lnTo>
                    <a:pt x="308" y="171"/>
                  </a:lnTo>
                  <a:lnTo>
                    <a:pt x="319" y="178"/>
                  </a:lnTo>
                  <a:lnTo>
                    <a:pt x="332" y="186"/>
                  </a:lnTo>
                  <a:lnTo>
                    <a:pt x="332" y="186"/>
                  </a:lnTo>
                  <a:lnTo>
                    <a:pt x="322" y="190"/>
                  </a:lnTo>
                  <a:lnTo>
                    <a:pt x="314" y="198"/>
                  </a:lnTo>
                  <a:lnTo>
                    <a:pt x="312" y="201"/>
                  </a:lnTo>
                  <a:lnTo>
                    <a:pt x="311" y="206"/>
                  </a:lnTo>
                  <a:lnTo>
                    <a:pt x="310" y="211"/>
                  </a:lnTo>
                  <a:lnTo>
                    <a:pt x="308" y="217"/>
                  </a:lnTo>
                  <a:lnTo>
                    <a:pt x="308" y="217"/>
                  </a:lnTo>
                  <a:lnTo>
                    <a:pt x="310" y="225"/>
                  </a:lnTo>
                  <a:lnTo>
                    <a:pt x="312" y="233"/>
                  </a:lnTo>
                  <a:lnTo>
                    <a:pt x="313" y="243"/>
                  </a:lnTo>
                  <a:lnTo>
                    <a:pt x="313" y="249"/>
                  </a:lnTo>
                  <a:lnTo>
                    <a:pt x="312" y="255"/>
                  </a:lnTo>
                  <a:lnTo>
                    <a:pt x="312" y="255"/>
                  </a:lnTo>
                  <a:lnTo>
                    <a:pt x="313" y="255"/>
                  </a:lnTo>
                  <a:lnTo>
                    <a:pt x="318" y="254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7" y="242"/>
                  </a:lnTo>
                  <a:lnTo>
                    <a:pt x="328" y="234"/>
                  </a:lnTo>
                  <a:lnTo>
                    <a:pt x="328" y="226"/>
                  </a:lnTo>
                  <a:lnTo>
                    <a:pt x="328" y="226"/>
                  </a:lnTo>
                  <a:lnTo>
                    <a:pt x="330" y="230"/>
                  </a:lnTo>
                  <a:lnTo>
                    <a:pt x="332" y="236"/>
                  </a:lnTo>
                  <a:lnTo>
                    <a:pt x="332" y="240"/>
                  </a:lnTo>
                  <a:lnTo>
                    <a:pt x="330" y="245"/>
                  </a:lnTo>
                  <a:lnTo>
                    <a:pt x="330" y="245"/>
                  </a:lnTo>
                  <a:lnTo>
                    <a:pt x="335" y="243"/>
                  </a:lnTo>
                  <a:lnTo>
                    <a:pt x="338" y="240"/>
                  </a:lnTo>
                  <a:lnTo>
                    <a:pt x="340" y="238"/>
                  </a:lnTo>
                  <a:lnTo>
                    <a:pt x="340" y="238"/>
                  </a:lnTo>
                  <a:lnTo>
                    <a:pt x="341" y="230"/>
                  </a:lnTo>
                  <a:lnTo>
                    <a:pt x="341" y="221"/>
                  </a:lnTo>
                  <a:lnTo>
                    <a:pt x="339" y="215"/>
                  </a:lnTo>
                  <a:lnTo>
                    <a:pt x="338" y="210"/>
                  </a:lnTo>
                  <a:lnTo>
                    <a:pt x="338" y="210"/>
                  </a:lnTo>
                  <a:lnTo>
                    <a:pt x="336" y="205"/>
                  </a:lnTo>
                  <a:lnTo>
                    <a:pt x="338" y="200"/>
                  </a:lnTo>
                  <a:lnTo>
                    <a:pt x="341" y="195"/>
                  </a:lnTo>
                  <a:lnTo>
                    <a:pt x="345" y="193"/>
                  </a:lnTo>
                  <a:lnTo>
                    <a:pt x="345" y="193"/>
                  </a:lnTo>
                  <a:lnTo>
                    <a:pt x="357" y="199"/>
                  </a:lnTo>
                  <a:lnTo>
                    <a:pt x="357" y="199"/>
                  </a:lnTo>
                  <a:lnTo>
                    <a:pt x="362" y="203"/>
                  </a:lnTo>
                  <a:lnTo>
                    <a:pt x="369" y="209"/>
                  </a:lnTo>
                  <a:lnTo>
                    <a:pt x="377" y="217"/>
                  </a:lnTo>
                  <a:lnTo>
                    <a:pt x="381" y="222"/>
                  </a:lnTo>
                  <a:lnTo>
                    <a:pt x="383" y="228"/>
                  </a:lnTo>
                  <a:lnTo>
                    <a:pt x="383" y="228"/>
                  </a:lnTo>
                  <a:lnTo>
                    <a:pt x="387" y="236"/>
                  </a:lnTo>
                  <a:lnTo>
                    <a:pt x="388" y="243"/>
                  </a:lnTo>
                  <a:lnTo>
                    <a:pt x="388" y="249"/>
                  </a:lnTo>
                  <a:lnTo>
                    <a:pt x="388" y="255"/>
                  </a:lnTo>
                  <a:lnTo>
                    <a:pt x="385" y="264"/>
                  </a:lnTo>
                  <a:lnTo>
                    <a:pt x="383" y="269"/>
                  </a:lnTo>
                  <a:lnTo>
                    <a:pt x="383" y="269"/>
                  </a:lnTo>
                  <a:lnTo>
                    <a:pt x="378" y="275"/>
                  </a:lnTo>
                  <a:lnTo>
                    <a:pt x="373" y="281"/>
                  </a:lnTo>
                  <a:lnTo>
                    <a:pt x="366" y="284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6" y="286"/>
                  </a:lnTo>
                  <a:lnTo>
                    <a:pt x="356" y="286"/>
                  </a:lnTo>
                  <a:lnTo>
                    <a:pt x="346" y="286"/>
                  </a:lnTo>
                  <a:lnTo>
                    <a:pt x="346" y="286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23" y="277"/>
                  </a:lnTo>
                  <a:lnTo>
                    <a:pt x="312" y="270"/>
                  </a:lnTo>
                  <a:lnTo>
                    <a:pt x="300" y="261"/>
                  </a:lnTo>
                  <a:lnTo>
                    <a:pt x="288" y="249"/>
                  </a:lnTo>
                  <a:lnTo>
                    <a:pt x="288" y="249"/>
                  </a:lnTo>
                  <a:lnTo>
                    <a:pt x="272" y="230"/>
                  </a:lnTo>
                  <a:lnTo>
                    <a:pt x="261" y="216"/>
                  </a:lnTo>
                  <a:lnTo>
                    <a:pt x="261" y="216"/>
                  </a:lnTo>
                  <a:lnTo>
                    <a:pt x="267" y="219"/>
                  </a:lnTo>
                  <a:lnTo>
                    <a:pt x="272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08"/>
                  </a:lnTo>
                  <a:lnTo>
                    <a:pt x="279" y="197"/>
                  </a:lnTo>
                  <a:lnTo>
                    <a:pt x="279" y="197"/>
                  </a:lnTo>
                  <a:lnTo>
                    <a:pt x="279" y="187"/>
                  </a:lnTo>
                  <a:lnTo>
                    <a:pt x="279" y="187"/>
                  </a:lnTo>
                  <a:lnTo>
                    <a:pt x="275" y="187"/>
                  </a:lnTo>
                  <a:lnTo>
                    <a:pt x="267" y="184"/>
                  </a:lnTo>
                  <a:lnTo>
                    <a:pt x="263" y="183"/>
                  </a:lnTo>
                  <a:lnTo>
                    <a:pt x="258" y="181"/>
                  </a:lnTo>
                  <a:lnTo>
                    <a:pt x="254" y="178"/>
                  </a:lnTo>
                  <a:lnTo>
                    <a:pt x="252" y="175"/>
                  </a:lnTo>
                  <a:lnTo>
                    <a:pt x="252" y="175"/>
                  </a:lnTo>
                  <a:lnTo>
                    <a:pt x="256" y="176"/>
                  </a:lnTo>
                  <a:lnTo>
                    <a:pt x="259" y="177"/>
                  </a:lnTo>
                  <a:lnTo>
                    <a:pt x="264" y="178"/>
                  </a:lnTo>
                  <a:lnTo>
                    <a:pt x="264" y="178"/>
                  </a:lnTo>
                  <a:lnTo>
                    <a:pt x="275" y="177"/>
                  </a:lnTo>
                  <a:lnTo>
                    <a:pt x="280" y="177"/>
                  </a:lnTo>
                  <a:lnTo>
                    <a:pt x="280" y="177"/>
                  </a:lnTo>
                  <a:lnTo>
                    <a:pt x="281" y="166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46"/>
                  </a:lnTo>
                  <a:lnTo>
                    <a:pt x="281" y="146"/>
                  </a:lnTo>
                  <a:lnTo>
                    <a:pt x="274" y="146"/>
                  </a:lnTo>
                  <a:lnTo>
                    <a:pt x="265" y="145"/>
                  </a:lnTo>
                  <a:lnTo>
                    <a:pt x="265" y="145"/>
                  </a:lnTo>
                  <a:lnTo>
                    <a:pt x="257" y="142"/>
                  </a:lnTo>
                  <a:lnTo>
                    <a:pt x="253" y="139"/>
                  </a:lnTo>
                  <a:lnTo>
                    <a:pt x="251" y="136"/>
                  </a:lnTo>
                  <a:lnTo>
                    <a:pt x="251" y="136"/>
                  </a:lnTo>
                  <a:lnTo>
                    <a:pt x="254" y="137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70" y="139"/>
                  </a:lnTo>
                  <a:lnTo>
                    <a:pt x="277" y="138"/>
                  </a:lnTo>
                  <a:lnTo>
                    <a:pt x="281" y="138"/>
                  </a:lnTo>
                  <a:lnTo>
                    <a:pt x="283" y="137"/>
                  </a:lnTo>
                  <a:lnTo>
                    <a:pt x="283" y="137"/>
                  </a:lnTo>
                  <a:lnTo>
                    <a:pt x="283" y="117"/>
                  </a:lnTo>
                  <a:lnTo>
                    <a:pt x="283" y="117"/>
                  </a:lnTo>
                  <a:lnTo>
                    <a:pt x="284" y="112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0" y="106"/>
                  </a:lnTo>
                  <a:lnTo>
                    <a:pt x="273" y="105"/>
                  </a:lnTo>
                  <a:lnTo>
                    <a:pt x="264" y="101"/>
                  </a:lnTo>
                  <a:lnTo>
                    <a:pt x="261" y="99"/>
                  </a:lnTo>
                  <a:lnTo>
                    <a:pt x="256" y="95"/>
                  </a:lnTo>
                  <a:lnTo>
                    <a:pt x="256" y="95"/>
                  </a:lnTo>
                  <a:lnTo>
                    <a:pt x="254" y="93"/>
                  </a:lnTo>
                  <a:lnTo>
                    <a:pt x="254" y="90"/>
                  </a:lnTo>
                  <a:lnTo>
                    <a:pt x="256" y="85"/>
                  </a:lnTo>
                  <a:lnTo>
                    <a:pt x="256" y="85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6" y="73"/>
                  </a:lnTo>
                  <a:lnTo>
                    <a:pt x="239" y="70"/>
                  </a:lnTo>
                  <a:lnTo>
                    <a:pt x="239" y="67"/>
                  </a:lnTo>
                  <a:lnTo>
                    <a:pt x="239" y="67"/>
                  </a:lnTo>
                  <a:lnTo>
                    <a:pt x="237" y="63"/>
                  </a:lnTo>
                  <a:lnTo>
                    <a:pt x="234" y="61"/>
                  </a:lnTo>
                  <a:lnTo>
                    <a:pt x="230" y="60"/>
                  </a:lnTo>
                  <a:lnTo>
                    <a:pt x="225" y="60"/>
                  </a:lnTo>
                  <a:lnTo>
                    <a:pt x="225" y="60"/>
                  </a:lnTo>
                  <a:lnTo>
                    <a:pt x="220" y="61"/>
                  </a:lnTo>
                  <a:lnTo>
                    <a:pt x="218" y="63"/>
                  </a:lnTo>
                  <a:lnTo>
                    <a:pt x="214" y="67"/>
                  </a:lnTo>
                  <a:lnTo>
                    <a:pt x="187" y="55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4" y="78"/>
                  </a:lnTo>
                  <a:lnTo>
                    <a:pt x="164" y="81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0" y="104"/>
                  </a:lnTo>
                  <a:lnTo>
                    <a:pt x="149" y="107"/>
                  </a:lnTo>
                  <a:lnTo>
                    <a:pt x="149" y="107"/>
                  </a:lnTo>
                  <a:lnTo>
                    <a:pt x="148" y="109"/>
                  </a:lnTo>
                  <a:lnTo>
                    <a:pt x="148" y="111"/>
                  </a:lnTo>
                  <a:lnTo>
                    <a:pt x="150" y="116"/>
                  </a:lnTo>
                  <a:lnTo>
                    <a:pt x="157" y="121"/>
                  </a:lnTo>
                  <a:lnTo>
                    <a:pt x="157" y="122"/>
                  </a:lnTo>
                  <a:lnTo>
                    <a:pt x="157" y="122"/>
                  </a:lnTo>
                  <a:lnTo>
                    <a:pt x="158" y="121"/>
                  </a:lnTo>
                  <a:lnTo>
                    <a:pt x="159" y="121"/>
                  </a:lnTo>
                  <a:lnTo>
                    <a:pt x="159" y="121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4" y="122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70" y="114"/>
                  </a:lnTo>
                  <a:lnTo>
                    <a:pt x="175" y="110"/>
                  </a:lnTo>
                  <a:lnTo>
                    <a:pt x="175" y="110"/>
                  </a:lnTo>
                  <a:lnTo>
                    <a:pt x="180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90" y="107"/>
                  </a:lnTo>
                  <a:lnTo>
                    <a:pt x="193" y="110"/>
                  </a:lnTo>
                  <a:lnTo>
                    <a:pt x="193" y="110"/>
                  </a:lnTo>
                  <a:lnTo>
                    <a:pt x="196" y="114"/>
                  </a:lnTo>
                  <a:lnTo>
                    <a:pt x="197" y="118"/>
                  </a:lnTo>
                  <a:lnTo>
                    <a:pt x="197" y="123"/>
                  </a:lnTo>
                  <a:lnTo>
                    <a:pt x="197" y="127"/>
                  </a:lnTo>
                  <a:lnTo>
                    <a:pt x="197" y="127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1" y="123"/>
                  </a:lnTo>
                  <a:lnTo>
                    <a:pt x="185" y="122"/>
                  </a:lnTo>
                  <a:lnTo>
                    <a:pt x="177" y="122"/>
                  </a:lnTo>
                  <a:lnTo>
                    <a:pt x="170" y="123"/>
                  </a:lnTo>
                  <a:lnTo>
                    <a:pt x="170" y="123"/>
                  </a:lnTo>
                  <a:lnTo>
                    <a:pt x="162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3" y="133"/>
                  </a:lnTo>
                  <a:lnTo>
                    <a:pt x="139" y="133"/>
                  </a:lnTo>
                  <a:lnTo>
                    <a:pt x="137" y="131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5"/>
                  </a:lnTo>
                  <a:lnTo>
                    <a:pt x="136" y="122"/>
                  </a:lnTo>
                  <a:lnTo>
                    <a:pt x="137" y="120"/>
                  </a:lnTo>
                  <a:lnTo>
                    <a:pt x="137" y="120"/>
                  </a:lnTo>
                  <a:lnTo>
                    <a:pt x="133" y="122"/>
                  </a:lnTo>
                  <a:lnTo>
                    <a:pt x="130" y="125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7" y="133"/>
                  </a:lnTo>
                  <a:lnTo>
                    <a:pt x="128" y="138"/>
                  </a:lnTo>
                  <a:lnTo>
                    <a:pt x="131" y="140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39" y="143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29"/>
                  </a:lnTo>
                  <a:lnTo>
                    <a:pt x="176" y="128"/>
                  </a:lnTo>
                  <a:lnTo>
                    <a:pt x="181" y="129"/>
                  </a:lnTo>
                  <a:lnTo>
                    <a:pt x="186" y="131"/>
                  </a:lnTo>
                  <a:lnTo>
                    <a:pt x="186" y="131"/>
                  </a:lnTo>
                  <a:lnTo>
                    <a:pt x="191" y="134"/>
                  </a:lnTo>
                  <a:lnTo>
                    <a:pt x="193" y="136"/>
                  </a:lnTo>
                  <a:lnTo>
                    <a:pt x="193" y="136"/>
                  </a:lnTo>
                  <a:lnTo>
                    <a:pt x="191" y="139"/>
                  </a:lnTo>
                  <a:lnTo>
                    <a:pt x="188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5" y="140"/>
                  </a:lnTo>
                  <a:lnTo>
                    <a:pt x="171" y="138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8" y="140"/>
                  </a:lnTo>
                  <a:lnTo>
                    <a:pt x="168" y="140"/>
                  </a:lnTo>
                  <a:lnTo>
                    <a:pt x="166" y="143"/>
                  </a:lnTo>
                  <a:lnTo>
                    <a:pt x="166" y="145"/>
                  </a:lnTo>
                  <a:lnTo>
                    <a:pt x="168" y="146"/>
                  </a:lnTo>
                  <a:lnTo>
                    <a:pt x="166" y="149"/>
                  </a:lnTo>
                  <a:lnTo>
                    <a:pt x="166" y="149"/>
                  </a:lnTo>
                  <a:lnTo>
                    <a:pt x="165" y="150"/>
                  </a:lnTo>
                  <a:lnTo>
                    <a:pt x="164" y="153"/>
                  </a:lnTo>
                  <a:lnTo>
                    <a:pt x="159" y="156"/>
                  </a:lnTo>
                  <a:lnTo>
                    <a:pt x="159" y="156"/>
                  </a:lnTo>
                  <a:lnTo>
                    <a:pt x="152" y="160"/>
                  </a:lnTo>
                  <a:lnTo>
                    <a:pt x="147" y="161"/>
                  </a:lnTo>
                  <a:lnTo>
                    <a:pt x="147" y="161"/>
                  </a:lnTo>
                  <a:lnTo>
                    <a:pt x="152" y="172"/>
                  </a:lnTo>
                  <a:lnTo>
                    <a:pt x="152" y="172"/>
                  </a:lnTo>
                  <a:lnTo>
                    <a:pt x="155" y="179"/>
                  </a:lnTo>
                  <a:lnTo>
                    <a:pt x="158" y="184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5" y="187"/>
                  </a:lnTo>
                  <a:lnTo>
                    <a:pt x="174" y="183"/>
                  </a:lnTo>
                  <a:lnTo>
                    <a:pt x="174" y="183"/>
                  </a:lnTo>
                  <a:lnTo>
                    <a:pt x="180" y="178"/>
                  </a:lnTo>
                  <a:lnTo>
                    <a:pt x="184" y="173"/>
                  </a:lnTo>
                  <a:lnTo>
                    <a:pt x="184" y="173"/>
                  </a:lnTo>
                  <a:lnTo>
                    <a:pt x="179" y="184"/>
                  </a:lnTo>
                  <a:lnTo>
                    <a:pt x="175" y="190"/>
                  </a:lnTo>
                  <a:lnTo>
                    <a:pt x="170" y="195"/>
                  </a:lnTo>
                  <a:lnTo>
                    <a:pt x="166" y="199"/>
                  </a:lnTo>
                  <a:lnTo>
                    <a:pt x="166" y="199"/>
                  </a:lnTo>
                  <a:lnTo>
                    <a:pt x="150" y="210"/>
                  </a:lnTo>
                  <a:lnTo>
                    <a:pt x="128" y="222"/>
                  </a:lnTo>
                  <a:lnTo>
                    <a:pt x="115" y="230"/>
                  </a:lnTo>
                  <a:lnTo>
                    <a:pt x="103" y="234"/>
                  </a:lnTo>
                  <a:lnTo>
                    <a:pt x="89" y="239"/>
                  </a:lnTo>
                  <a:lnTo>
                    <a:pt x="76" y="242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9"/>
                  </a:lnTo>
                  <a:lnTo>
                    <a:pt x="59" y="233"/>
                  </a:lnTo>
                  <a:lnTo>
                    <a:pt x="50" y="227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44" y="221"/>
                  </a:lnTo>
                  <a:lnTo>
                    <a:pt x="42" y="220"/>
                  </a:lnTo>
                  <a:lnTo>
                    <a:pt x="39" y="221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28" y="223"/>
                  </a:lnTo>
                  <a:lnTo>
                    <a:pt x="21" y="225"/>
                  </a:lnTo>
                  <a:lnTo>
                    <a:pt x="18" y="227"/>
                  </a:lnTo>
                  <a:lnTo>
                    <a:pt x="16" y="230"/>
                  </a:lnTo>
                  <a:lnTo>
                    <a:pt x="16" y="230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3" y="230"/>
                  </a:lnTo>
                  <a:lnTo>
                    <a:pt x="28" y="231"/>
                  </a:lnTo>
                  <a:lnTo>
                    <a:pt x="28" y="231"/>
                  </a:lnTo>
                  <a:lnTo>
                    <a:pt x="29" y="232"/>
                  </a:lnTo>
                  <a:lnTo>
                    <a:pt x="28" y="233"/>
                  </a:lnTo>
                  <a:lnTo>
                    <a:pt x="27" y="234"/>
                  </a:lnTo>
                  <a:lnTo>
                    <a:pt x="27" y="237"/>
                  </a:lnTo>
                  <a:lnTo>
                    <a:pt x="27" y="237"/>
                  </a:lnTo>
                  <a:lnTo>
                    <a:pt x="27" y="238"/>
                  </a:lnTo>
                  <a:lnTo>
                    <a:pt x="29" y="240"/>
                  </a:lnTo>
                  <a:lnTo>
                    <a:pt x="35" y="243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9" y="249"/>
                  </a:lnTo>
                  <a:lnTo>
                    <a:pt x="49" y="250"/>
                  </a:lnTo>
                  <a:lnTo>
                    <a:pt x="49" y="250"/>
                  </a:lnTo>
                  <a:lnTo>
                    <a:pt x="40" y="249"/>
                  </a:lnTo>
                  <a:lnTo>
                    <a:pt x="34" y="247"/>
                  </a:lnTo>
                  <a:lnTo>
                    <a:pt x="26" y="243"/>
                  </a:lnTo>
                  <a:lnTo>
                    <a:pt x="26" y="243"/>
                  </a:lnTo>
                  <a:lnTo>
                    <a:pt x="20" y="242"/>
                  </a:lnTo>
                  <a:lnTo>
                    <a:pt x="16" y="242"/>
                  </a:lnTo>
                  <a:lnTo>
                    <a:pt x="15" y="244"/>
                  </a:lnTo>
                  <a:lnTo>
                    <a:pt x="13" y="247"/>
                  </a:lnTo>
                  <a:lnTo>
                    <a:pt x="13" y="247"/>
                  </a:lnTo>
                  <a:lnTo>
                    <a:pt x="12" y="248"/>
                  </a:lnTo>
                  <a:lnTo>
                    <a:pt x="11" y="248"/>
                  </a:lnTo>
                  <a:lnTo>
                    <a:pt x="7" y="250"/>
                  </a:lnTo>
                  <a:lnTo>
                    <a:pt x="5" y="251"/>
                  </a:lnTo>
                  <a:lnTo>
                    <a:pt x="2" y="255"/>
                  </a:lnTo>
                  <a:lnTo>
                    <a:pt x="1" y="259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4"/>
                  </a:lnTo>
                  <a:lnTo>
                    <a:pt x="6" y="260"/>
                  </a:lnTo>
                  <a:lnTo>
                    <a:pt x="10" y="258"/>
                  </a:lnTo>
                  <a:lnTo>
                    <a:pt x="12" y="256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15" y="262"/>
                  </a:lnTo>
                  <a:lnTo>
                    <a:pt x="18" y="265"/>
                  </a:lnTo>
                  <a:lnTo>
                    <a:pt x="23" y="265"/>
                  </a:lnTo>
                  <a:lnTo>
                    <a:pt x="28" y="265"/>
                  </a:lnTo>
                  <a:lnTo>
                    <a:pt x="39" y="264"/>
                  </a:lnTo>
                  <a:lnTo>
                    <a:pt x="44" y="264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46" y="265"/>
                  </a:lnTo>
                  <a:lnTo>
                    <a:pt x="46" y="265"/>
                  </a:lnTo>
                  <a:lnTo>
                    <a:pt x="44" y="266"/>
                  </a:lnTo>
                  <a:lnTo>
                    <a:pt x="35" y="267"/>
                  </a:lnTo>
                  <a:lnTo>
                    <a:pt x="31" y="269"/>
                  </a:lnTo>
                  <a:lnTo>
                    <a:pt x="26" y="271"/>
                  </a:lnTo>
                  <a:lnTo>
                    <a:pt x="24" y="272"/>
                  </a:lnTo>
                  <a:lnTo>
                    <a:pt x="23" y="275"/>
                  </a:lnTo>
                  <a:lnTo>
                    <a:pt x="24" y="276"/>
                  </a:lnTo>
                  <a:lnTo>
                    <a:pt x="24" y="276"/>
                  </a:lnTo>
                  <a:lnTo>
                    <a:pt x="22" y="278"/>
                  </a:lnTo>
                  <a:lnTo>
                    <a:pt x="20" y="283"/>
                  </a:lnTo>
                  <a:lnTo>
                    <a:pt x="18" y="286"/>
                  </a:lnTo>
                  <a:lnTo>
                    <a:pt x="18" y="289"/>
                  </a:lnTo>
                  <a:lnTo>
                    <a:pt x="20" y="293"/>
                  </a:lnTo>
                  <a:lnTo>
                    <a:pt x="23" y="298"/>
                  </a:lnTo>
                  <a:lnTo>
                    <a:pt x="23" y="298"/>
                  </a:lnTo>
                  <a:lnTo>
                    <a:pt x="24" y="291"/>
                  </a:lnTo>
                  <a:lnTo>
                    <a:pt x="27" y="287"/>
                  </a:lnTo>
                  <a:lnTo>
                    <a:pt x="28" y="286"/>
                  </a:lnTo>
                  <a:lnTo>
                    <a:pt x="31" y="286"/>
                  </a:lnTo>
                  <a:lnTo>
                    <a:pt x="31" y="286"/>
                  </a:lnTo>
                  <a:lnTo>
                    <a:pt x="35" y="286"/>
                  </a:lnTo>
                  <a:lnTo>
                    <a:pt x="39" y="288"/>
                  </a:lnTo>
                  <a:lnTo>
                    <a:pt x="43" y="288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3" y="282"/>
                  </a:lnTo>
                  <a:lnTo>
                    <a:pt x="56" y="280"/>
                  </a:lnTo>
                  <a:lnTo>
                    <a:pt x="64" y="277"/>
                  </a:lnTo>
                  <a:lnTo>
                    <a:pt x="64" y="277"/>
                  </a:lnTo>
                  <a:lnTo>
                    <a:pt x="64" y="280"/>
                  </a:lnTo>
                  <a:lnTo>
                    <a:pt x="66" y="283"/>
                  </a:lnTo>
                  <a:lnTo>
                    <a:pt x="66" y="283"/>
                  </a:lnTo>
                  <a:lnTo>
                    <a:pt x="69" y="284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69" y="289"/>
                  </a:lnTo>
                  <a:lnTo>
                    <a:pt x="66" y="293"/>
                  </a:lnTo>
                  <a:lnTo>
                    <a:pt x="64" y="295"/>
                  </a:lnTo>
                  <a:lnTo>
                    <a:pt x="64" y="295"/>
                  </a:lnTo>
                  <a:lnTo>
                    <a:pt x="65" y="295"/>
                  </a:lnTo>
                  <a:lnTo>
                    <a:pt x="69" y="295"/>
                  </a:lnTo>
                  <a:lnTo>
                    <a:pt x="72" y="294"/>
                  </a:lnTo>
                  <a:lnTo>
                    <a:pt x="75" y="292"/>
                  </a:lnTo>
                  <a:lnTo>
                    <a:pt x="77" y="288"/>
                  </a:lnTo>
                  <a:lnTo>
                    <a:pt x="77" y="288"/>
                  </a:lnTo>
                  <a:lnTo>
                    <a:pt x="78" y="287"/>
                  </a:lnTo>
                  <a:lnTo>
                    <a:pt x="80" y="287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6" y="286"/>
                  </a:lnTo>
                  <a:lnTo>
                    <a:pt x="87" y="284"/>
                  </a:lnTo>
                  <a:lnTo>
                    <a:pt x="87" y="281"/>
                  </a:lnTo>
                  <a:lnTo>
                    <a:pt x="87" y="277"/>
                  </a:lnTo>
                  <a:lnTo>
                    <a:pt x="87" y="275"/>
                  </a:lnTo>
                  <a:lnTo>
                    <a:pt x="88" y="273"/>
                  </a:lnTo>
                  <a:lnTo>
                    <a:pt x="88" y="273"/>
                  </a:lnTo>
                  <a:lnTo>
                    <a:pt x="93" y="270"/>
                  </a:lnTo>
                  <a:lnTo>
                    <a:pt x="98" y="266"/>
                  </a:lnTo>
                  <a:lnTo>
                    <a:pt x="109" y="261"/>
                  </a:lnTo>
                  <a:lnTo>
                    <a:pt x="109" y="261"/>
                  </a:lnTo>
                  <a:lnTo>
                    <a:pt x="108" y="266"/>
                  </a:lnTo>
                  <a:lnTo>
                    <a:pt x="108" y="271"/>
                  </a:lnTo>
                  <a:lnTo>
                    <a:pt x="110" y="277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6" y="264"/>
                  </a:lnTo>
                  <a:lnTo>
                    <a:pt x="137" y="259"/>
                  </a:lnTo>
                  <a:lnTo>
                    <a:pt x="141" y="253"/>
                  </a:lnTo>
                  <a:lnTo>
                    <a:pt x="144" y="247"/>
                  </a:lnTo>
                  <a:lnTo>
                    <a:pt x="144" y="247"/>
                  </a:lnTo>
                  <a:lnTo>
                    <a:pt x="144" y="249"/>
                  </a:lnTo>
                  <a:lnTo>
                    <a:pt x="143" y="255"/>
                  </a:lnTo>
                  <a:lnTo>
                    <a:pt x="143" y="262"/>
                  </a:lnTo>
                  <a:lnTo>
                    <a:pt x="143" y="266"/>
                  </a:lnTo>
                  <a:lnTo>
                    <a:pt x="144" y="267"/>
                  </a:lnTo>
                  <a:lnTo>
                    <a:pt x="171" y="261"/>
                  </a:lnTo>
                  <a:lnTo>
                    <a:pt x="171" y="261"/>
                  </a:lnTo>
                  <a:lnTo>
                    <a:pt x="170" y="258"/>
                  </a:lnTo>
                  <a:lnTo>
                    <a:pt x="170" y="253"/>
                  </a:lnTo>
                  <a:lnTo>
                    <a:pt x="173" y="244"/>
                  </a:lnTo>
                  <a:lnTo>
                    <a:pt x="173" y="244"/>
                  </a:lnTo>
                  <a:lnTo>
                    <a:pt x="175" y="254"/>
                  </a:lnTo>
                  <a:lnTo>
                    <a:pt x="180" y="262"/>
                  </a:lnTo>
                  <a:lnTo>
                    <a:pt x="186" y="270"/>
                  </a:lnTo>
                  <a:lnTo>
                    <a:pt x="190" y="272"/>
                  </a:lnTo>
                  <a:lnTo>
                    <a:pt x="193" y="275"/>
                  </a:lnTo>
                  <a:lnTo>
                    <a:pt x="193" y="275"/>
                  </a:lnTo>
                  <a:lnTo>
                    <a:pt x="208" y="281"/>
                  </a:lnTo>
                  <a:lnTo>
                    <a:pt x="224" y="286"/>
                  </a:lnTo>
                  <a:lnTo>
                    <a:pt x="262" y="297"/>
                  </a:lnTo>
                  <a:lnTo>
                    <a:pt x="262" y="297"/>
                  </a:lnTo>
                  <a:lnTo>
                    <a:pt x="273" y="300"/>
                  </a:lnTo>
                  <a:lnTo>
                    <a:pt x="281" y="304"/>
                  </a:lnTo>
                  <a:lnTo>
                    <a:pt x="281" y="304"/>
                  </a:lnTo>
                  <a:lnTo>
                    <a:pt x="284" y="305"/>
                  </a:lnTo>
                  <a:lnTo>
                    <a:pt x="284" y="306"/>
                  </a:lnTo>
                  <a:lnTo>
                    <a:pt x="283" y="310"/>
                  </a:lnTo>
                  <a:lnTo>
                    <a:pt x="279" y="313"/>
                  </a:lnTo>
                  <a:lnTo>
                    <a:pt x="279" y="313"/>
                  </a:lnTo>
                  <a:lnTo>
                    <a:pt x="284" y="316"/>
                  </a:lnTo>
                  <a:lnTo>
                    <a:pt x="294" y="322"/>
                  </a:lnTo>
                  <a:lnTo>
                    <a:pt x="294" y="322"/>
                  </a:lnTo>
                  <a:lnTo>
                    <a:pt x="300" y="328"/>
                  </a:lnTo>
                  <a:lnTo>
                    <a:pt x="303" y="336"/>
                  </a:lnTo>
                  <a:lnTo>
                    <a:pt x="307" y="345"/>
                  </a:lnTo>
                  <a:lnTo>
                    <a:pt x="310" y="355"/>
                  </a:lnTo>
                  <a:lnTo>
                    <a:pt x="310" y="355"/>
                  </a:lnTo>
                  <a:lnTo>
                    <a:pt x="312" y="364"/>
                  </a:lnTo>
                  <a:lnTo>
                    <a:pt x="312" y="372"/>
                  </a:lnTo>
                  <a:lnTo>
                    <a:pt x="312" y="380"/>
                  </a:lnTo>
                  <a:lnTo>
                    <a:pt x="312" y="383"/>
                  </a:lnTo>
                  <a:lnTo>
                    <a:pt x="311" y="385"/>
                  </a:lnTo>
                  <a:lnTo>
                    <a:pt x="311" y="385"/>
                  </a:lnTo>
                  <a:lnTo>
                    <a:pt x="308" y="387"/>
                  </a:lnTo>
                  <a:lnTo>
                    <a:pt x="306" y="388"/>
                  </a:lnTo>
                  <a:lnTo>
                    <a:pt x="302" y="389"/>
                  </a:lnTo>
                  <a:lnTo>
                    <a:pt x="295" y="392"/>
                  </a:lnTo>
                  <a:lnTo>
                    <a:pt x="297" y="402"/>
                  </a:lnTo>
                  <a:lnTo>
                    <a:pt x="297" y="402"/>
                  </a:lnTo>
                  <a:lnTo>
                    <a:pt x="302" y="402"/>
                  </a:lnTo>
                  <a:lnTo>
                    <a:pt x="307" y="400"/>
                  </a:lnTo>
                  <a:lnTo>
                    <a:pt x="312" y="399"/>
                  </a:lnTo>
                  <a:lnTo>
                    <a:pt x="312" y="399"/>
                  </a:lnTo>
                  <a:lnTo>
                    <a:pt x="311" y="400"/>
                  </a:lnTo>
                  <a:lnTo>
                    <a:pt x="311" y="400"/>
                  </a:lnTo>
                  <a:lnTo>
                    <a:pt x="307" y="407"/>
                  </a:lnTo>
                  <a:lnTo>
                    <a:pt x="306" y="411"/>
                  </a:lnTo>
                  <a:lnTo>
                    <a:pt x="317" y="419"/>
                  </a:lnTo>
                  <a:lnTo>
                    <a:pt x="317" y="419"/>
                  </a:lnTo>
                  <a:lnTo>
                    <a:pt x="322" y="407"/>
                  </a:lnTo>
                  <a:lnTo>
                    <a:pt x="324" y="403"/>
                  </a:lnTo>
                  <a:lnTo>
                    <a:pt x="327" y="400"/>
                  </a:lnTo>
                  <a:lnTo>
                    <a:pt x="327" y="400"/>
                  </a:lnTo>
                  <a:lnTo>
                    <a:pt x="329" y="400"/>
                  </a:lnTo>
                  <a:lnTo>
                    <a:pt x="333" y="402"/>
                  </a:lnTo>
                  <a:lnTo>
                    <a:pt x="338" y="404"/>
                  </a:lnTo>
                  <a:lnTo>
                    <a:pt x="343" y="407"/>
                  </a:lnTo>
                  <a:lnTo>
                    <a:pt x="349" y="411"/>
                  </a:lnTo>
                  <a:lnTo>
                    <a:pt x="354" y="418"/>
                  </a:lnTo>
                  <a:lnTo>
                    <a:pt x="358" y="424"/>
                  </a:lnTo>
                  <a:lnTo>
                    <a:pt x="362" y="431"/>
                  </a:lnTo>
                  <a:lnTo>
                    <a:pt x="362" y="431"/>
                  </a:lnTo>
                  <a:lnTo>
                    <a:pt x="363" y="437"/>
                  </a:lnTo>
                  <a:lnTo>
                    <a:pt x="365" y="443"/>
                  </a:lnTo>
                  <a:lnTo>
                    <a:pt x="365" y="449"/>
                  </a:lnTo>
                  <a:lnTo>
                    <a:pt x="363" y="457"/>
                  </a:lnTo>
                  <a:lnTo>
                    <a:pt x="362" y="463"/>
                  </a:lnTo>
                  <a:lnTo>
                    <a:pt x="360" y="468"/>
                  </a:lnTo>
                  <a:lnTo>
                    <a:pt x="356" y="471"/>
                  </a:lnTo>
                  <a:lnTo>
                    <a:pt x="352" y="474"/>
                  </a:lnTo>
                  <a:lnTo>
                    <a:pt x="352" y="474"/>
                  </a:lnTo>
                  <a:lnTo>
                    <a:pt x="349" y="474"/>
                  </a:lnTo>
                  <a:lnTo>
                    <a:pt x="346" y="472"/>
                  </a:lnTo>
                  <a:lnTo>
                    <a:pt x="338" y="469"/>
                  </a:lnTo>
                  <a:lnTo>
                    <a:pt x="330" y="465"/>
                  </a:lnTo>
                  <a:lnTo>
                    <a:pt x="328" y="465"/>
                  </a:lnTo>
                  <a:lnTo>
                    <a:pt x="325" y="468"/>
                  </a:lnTo>
                  <a:lnTo>
                    <a:pt x="325" y="468"/>
                  </a:lnTo>
                  <a:lnTo>
                    <a:pt x="324" y="469"/>
                  </a:lnTo>
                  <a:lnTo>
                    <a:pt x="321" y="471"/>
                  </a:lnTo>
                  <a:lnTo>
                    <a:pt x="314" y="475"/>
                  </a:lnTo>
                  <a:lnTo>
                    <a:pt x="312" y="477"/>
                  </a:lnTo>
                  <a:lnTo>
                    <a:pt x="310" y="481"/>
                  </a:lnTo>
                  <a:lnTo>
                    <a:pt x="310" y="486"/>
                  </a:lnTo>
                  <a:lnTo>
                    <a:pt x="311" y="492"/>
                  </a:lnTo>
                  <a:lnTo>
                    <a:pt x="311" y="492"/>
                  </a:lnTo>
                  <a:lnTo>
                    <a:pt x="317" y="486"/>
                  </a:lnTo>
                  <a:lnTo>
                    <a:pt x="319" y="483"/>
                  </a:lnTo>
                  <a:lnTo>
                    <a:pt x="322" y="483"/>
                  </a:lnTo>
                  <a:lnTo>
                    <a:pt x="322" y="483"/>
                  </a:lnTo>
                  <a:lnTo>
                    <a:pt x="323" y="485"/>
                  </a:lnTo>
                  <a:lnTo>
                    <a:pt x="323" y="486"/>
                  </a:lnTo>
                  <a:lnTo>
                    <a:pt x="325" y="488"/>
                  </a:lnTo>
                  <a:lnTo>
                    <a:pt x="325" y="488"/>
                  </a:lnTo>
                  <a:lnTo>
                    <a:pt x="327" y="490"/>
                  </a:lnTo>
                  <a:lnTo>
                    <a:pt x="329" y="490"/>
                  </a:lnTo>
                  <a:lnTo>
                    <a:pt x="336" y="490"/>
                  </a:lnTo>
                  <a:lnTo>
                    <a:pt x="343" y="488"/>
                  </a:lnTo>
                  <a:lnTo>
                    <a:pt x="345" y="488"/>
                  </a:lnTo>
                  <a:lnTo>
                    <a:pt x="346" y="490"/>
                  </a:lnTo>
                  <a:lnTo>
                    <a:pt x="346" y="490"/>
                  </a:lnTo>
                  <a:lnTo>
                    <a:pt x="346" y="491"/>
                  </a:lnTo>
                  <a:lnTo>
                    <a:pt x="345" y="491"/>
                  </a:lnTo>
                  <a:lnTo>
                    <a:pt x="341" y="491"/>
                  </a:lnTo>
                  <a:lnTo>
                    <a:pt x="341" y="491"/>
                  </a:lnTo>
                  <a:lnTo>
                    <a:pt x="329" y="493"/>
                  </a:lnTo>
                  <a:lnTo>
                    <a:pt x="324" y="496"/>
                  </a:lnTo>
                  <a:lnTo>
                    <a:pt x="321" y="498"/>
                  </a:lnTo>
                  <a:lnTo>
                    <a:pt x="321" y="498"/>
                  </a:lnTo>
                  <a:lnTo>
                    <a:pt x="321" y="499"/>
                  </a:lnTo>
                  <a:lnTo>
                    <a:pt x="321" y="502"/>
                  </a:lnTo>
                  <a:lnTo>
                    <a:pt x="321" y="502"/>
                  </a:lnTo>
                  <a:lnTo>
                    <a:pt x="318" y="505"/>
                  </a:lnTo>
                  <a:lnTo>
                    <a:pt x="314" y="508"/>
                  </a:lnTo>
                  <a:lnTo>
                    <a:pt x="312" y="512"/>
                  </a:lnTo>
                  <a:lnTo>
                    <a:pt x="311" y="515"/>
                  </a:lnTo>
                  <a:lnTo>
                    <a:pt x="311" y="519"/>
                  </a:lnTo>
                  <a:lnTo>
                    <a:pt x="311" y="519"/>
                  </a:lnTo>
                  <a:lnTo>
                    <a:pt x="312" y="524"/>
                  </a:lnTo>
                  <a:lnTo>
                    <a:pt x="314" y="526"/>
                  </a:lnTo>
                  <a:lnTo>
                    <a:pt x="318" y="530"/>
                  </a:lnTo>
                  <a:lnTo>
                    <a:pt x="318" y="530"/>
                  </a:lnTo>
                  <a:lnTo>
                    <a:pt x="318" y="527"/>
                  </a:lnTo>
                  <a:lnTo>
                    <a:pt x="319" y="524"/>
                  </a:lnTo>
                  <a:lnTo>
                    <a:pt x="321" y="519"/>
                  </a:lnTo>
                  <a:lnTo>
                    <a:pt x="321" y="516"/>
                  </a:lnTo>
                  <a:lnTo>
                    <a:pt x="323" y="516"/>
                  </a:lnTo>
                  <a:lnTo>
                    <a:pt x="323" y="516"/>
                  </a:lnTo>
                  <a:lnTo>
                    <a:pt x="324" y="516"/>
                  </a:lnTo>
                  <a:lnTo>
                    <a:pt x="327" y="518"/>
                  </a:lnTo>
                  <a:lnTo>
                    <a:pt x="328" y="520"/>
                  </a:lnTo>
                  <a:lnTo>
                    <a:pt x="330" y="520"/>
                  </a:lnTo>
                  <a:lnTo>
                    <a:pt x="330" y="520"/>
                  </a:lnTo>
                  <a:lnTo>
                    <a:pt x="333" y="520"/>
                  </a:lnTo>
                  <a:lnTo>
                    <a:pt x="336" y="518"/>
                  </a:lnTo>
                  <a:lnTo>
                    <a:pt x="344" y="510"/>
                  </a:lnTo>
                  <a:lnTo>
                    <a:pt x="351" y="504"/>
                  </a:lnTo>
                  <a:lnTo>
                    <a:pt x="354" y="502"/>
                  </a:lnTo>
                  <a:lnTo>
                    <a:pt x="356" y="502"/>
                  </a:lnTo>
                  <a:lnTo>
                    <a:pt x="356" y="502"/>
                  </a:lnTo>
                  <a:lnTo>
                    <a:pt x="357" y="503"/>
                  </a:lnTo>
                  <a:lnTo>
                    <a:pt x="356" y="504"/>
                  </a:lnTo>
                  <a:lnTo>
                    <a:pt x="351" y="508"/>
                  </a:lnTo>
                  <a:lnTo>
                    <a:pt x="346" y="513"/>
                  </a:lnTo>
                  <a:lnTo>
                    <a:pt x="344" y="515"/>
                  </a:lnTo>
                  <a:lnTo>
                    <a:pt x="343" y="519"/>
                  </a:lnTo>
                  <a:lnTo>
                    <a:pt x="343" y="519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7"/>
                  </a:lnTo>
                  <a:lnTo>
                    <a:pt x="349" y="530"/>
                  </a:lnTo>
                  <a:lnTo>
                    <a:pt x="349" y="530"/>
                  </a:lnTo>
                  <a:lnTo>
                    <a:pt x="350" y="532"/>
                  </a:lnTo>
                  <a:lnTo>
                    <a:pt x="352" y="536"/>
                  </a:lnTo>
                  <a:lnTo>
                    <a:pt x="355" y="538"/>
                  </a:lnTo>
                  <a:lnTo>
                    <a:pt x="358" y="540"/>
                  </a:lnTo>
                  <a:lnTo>
                    <a:pt x="366" y="542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68" y="540"/>
                  </a:lnTo>
                  <a:lnTo>
                    <a:pt x="365" y="536"/>
                  </a:lnTo>
                  <a:lnTo>
                    <a:pt x="361" y="531"/>
                  </a:lnTo>
                  <a:lnTo>
                    <a:pt x="361" y="530"/>
                  </a:lnTo>
                  <a:lnTo>
                    <a:pt x="361" y="527"/>
                  </a:lnTo>
                  <a:lnTo>
                    <a:pt x="361" y="527"/>
                  </a:lnTo>
                  <a:lnTo>
                    <a:pt x="362" y="526"/>
                  </a:lnTo>
                  <a:lnTo>
                    <a:pt x="365" y="527"/>
                  </a:lnTo>
                  <a:lnTo>
                    <a:pt x="367" y="527"/>
                  </a:lnTo>
                  <a:lnTo>
                    <a:pt x="369" y="526"/>
                  </a:lnTo>
                  <a:lnTo>
                    <a:pt x="369" y="526"/>
                  </a:lnTo>
                  <a:lnTo>
                    <a:pt x="369" y="524"/>
                  </a:lnTo>
                  <a:lnTo>
                    <a:pt x="369" y="516"/>
                  </a:lnTo>
                  <a:lnTo>
                    <a:pt x="369" y="513"/>
                  </a:lnTo>
                  <a:lnTo>
                    <a:pt x="371" y="508"/>
                  </a:lnTo>
                  <a:lnTo>
                    <a:pt x="374" y="503"/>
                  </a:lnTo>
                  <a:lnTo>
                    <a:pt x="379" y="497"/>
                  </a:lnTo>
                  <a:lnTo>
                    <a:pt x="379" y="497"/>
                  </a:lnTo>
                  <a:lnTo>
                    <a:pt x="382" y="501"/>
                  </a:lnTo>
                  <a:lnTo>
                    <a:pt x="384" y="502"/>
                  </a:lnTo>
                  <a:lnTo>
                    <a:pt x="389" y="503"/>
                  </a:lnTo>
                  <a:lnTo>
                    <a:pt x="389" y="503"/>
                  </a:lnTo>
                  <a:lnTo>
                    <a:pt x="390" y="504"/>
                  </a:lnTo>
                  <a:lnTo>
                    <a:pt x="392" y="505"/>
                  </a:lnTo>
                  <a:lnTo>
                    <a:pt x="392" y="510"/>
                  </a:lnTo>
                  <a:lnTo>
                    <a:pt x="392" y="516"/>
                  </a:lnTo>
                  <a:lnTo>
                    <a:pt x="392" y="516"/>
                  </a:lnTo>
                  <a:lnTo>
                    <a:pt x="393" y="515"/>
                  </a:lnTo>
                  <a:lnTo>
                    <a:pt x="395" y="512"/>
                  </a:lnTo>
                  <a:lnTo>
                    <a:pt x="398" y="505"/>
                  </a:lnTo>
                  <a:lnTo>
                    <a:pt x="398" y="498"/>
                  </a:lnTo>
                  <a:lnTo>
                    <a:pt x="398" y="498"/>
                  </a:lnTo>
                  <a:lnTo>
                    <a:pt x="400" y="497"/>
                  </a:lnTo>
                  <a:lnTo>
                    <a:pt x="403" y="492"/>
                  </a:lnTo>
                  <a:lnTo>
                    <a:pt x="403" y="492"/>
                  </a:lnTo>
                  <a:lnTo>
                    <a:pt x="404" y="490"/>
                  </a:lnTo>
                  <a:lnTo>
                    <a:pt x="403" y="488"/>
                  </a:lnTo>
                  <a:lnTo>
                    <a:pt x="399" y="485"/>
                  </a:lnTo>
                  <a:lnTo>
                    <a:pt x="398" y="482"/>
                  </a:lnTo>
                  <a:lnTo>
                    <a:pt x="396" y="479"/>
                  </a:lnTo>
                  <a:lnTo>
                    <a:pt x="395" y="472"/>
                  </a:lnTo>
                  <a:lnTo>
                    <a:pt x="395" y="465"/>
                  </a:lnTo>
                  <a:lnTo>
                    <a:pt x="395" y="465"/>
                  </a:lnTo>
                  <a:lnTo>
                    <a:pt x="395" y="463"/>
                  </a:lnTo>
                  <a:lnTo>
                    <a:pt x="394" y="461"/>
                  </a:lnTo>
                  <a:lnTo>
                    <a:pt x="390" y="459"/>
                  </a:lnTo>
                  <a:lnTo>
                    <a:pt x="390" y="459"/>
                  </a:lnTo>
                  <a:lnTo>
                    <a:pt x="388" y="455"/>
                  </a:lnTo>
                  <a:lnTo>
                    <a:pt x="388" y="454"/>
                  </a:lnTo>
                  <a:lnTo>
                    <a:pt x="389" y="454"/>
                  </a:lnTo>
                  <a:lnTo>
                    <a:pt x="389" y="454"/>
                  </a:lnTo>
                  <a:lnTo>
                    <a:pt x="394" y="455"/>
                  </a:lnTo>
                  <a:lnTo>
                    <a:pt x="399" y="455"/>
                  </a:lnTo>
                  <a:lnTo>
                    <a:pt x="404" y="454"/>
                  </a:lnTo>
                  <a:lnTo>
                    <a:pt x="404" y="454"/>
                  </a:lnTo>
                  <a:lnTo>
                    <a:pt x="404" y="439"/>
                  </a:lnTo>
                  <a:lnTo>
                    <a:pt x="405" y="432"/>
                  </a:lnTo>
                  <a:lnTo>
                    <a:pt x="404" y="428"/>
                  </a:lnTo>
                  <a:lnTo>
                    <a:pt x="404" y="428"/>
                  </a:lnTo>
                  <a:lnTo>
                    <a:pt x="399" y="428"/>
                  </a:lnTo>
                  <a:lnTo>
                    <a:pt x="394" y="427"/>
                  </a:lnTo>
                  <a:lnTo>
                    <a:pt x="392" y="426"/>
                  </a:lnTo>
                  <a:lnTo>
                    <a:pt x="389" y="424"/>
                  </a:lnTo>
                  <a:lnTo>
                    <a:pt x="389" y="424"/>
                  </a:lnTo>
                  <a:lnTo>
                    <a:pt x="393" y="424"/>
                  </a:lnTo>
                  <a:lnTo>
                    <a:pt x="398" y="424"/>
                  </a:lnTo>
                  <a:lnTo>
                    <a:pt x="401" y="424"/>
                  </a:lnTo>
                  <a:lnTo>
                    <a:pt x="404" y="421"/>
                  </a:lnTo>
                  <a:lnTo>
                    <a:pt x="404" y="421"/>
                  </a:lnTo>
                  <a:lnTo>
                    <a:pt x="404" y="409"/>
                  </a:lnTo>
                  <a:lnTo>
                    <a:pt x="403" y="400"/>
                  </a:lnTo>
                  <a:lnTo>
                    <a:pt x="403" y="398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396" y="398"/>
                  </a:lnTo>
                  <a:lnTo>
                    <a:pt x="393" y="398"/>
                  </a:lnTo>
                  <a:lnTo>
                    <a:pt x="389" y="397"/>
                  </a:lnTo>
                  <a:lnTo>
                    <a:pt x="385" y="396"/>
                  </a:lnTo>
                  <a:lnTo>
                    <a:pt x="385" y="396"/>
                  </a:lnTo>
                  <a:lnTo>
                    <a:pt x="384" y="394"/>
                  </a:lnTo>
                  <a:lnTo>
                    <a:pt x="383" y="392"/>
                  </a:lnTo>
                  <a:lnTo>
                    <a:pt x="383" y="388"/>
                  </a:lnTo>
                  <a:lnTo>
                    <a:pt x="382" y="386"/>
                  </a:lnTo>
                  <a:lnTo>
                    <a:pt x="382" y="385"/>
                  </a:lnTo>
                  <a:lnTo>
                    <a:pt x="381" y="383"/>
                  </a:lnTo>
                  <a:lnTo>
                    <a:pt x="381" y="383"/>
                  </a:lnTo>
                  <a:lnTo>
                    <a:pt x="373" y="381"/>
                  </a:lnTo>
                  <a:lnTo>
                    <a:pt x="366" y="377"/>
                  </a:lnTo>
                  <a:lnTo>
                    <a:pt x="362" y="374"/>
                  </a:lnTo>
                  <a:lnTo>
                    <a:pt x="358" y="371"/>
                  </a:lnTo>
                  <a:lnTo>
                    <a:pt x="358" y="371"/>
                  </a:lnTo>
                  <a:lnTo>
                    <a:pt x="356" y="367"/>
                  </a:lnTo>
                  <a:lnTo>
                    <a:pt x="356" y="364"/>
                  </a:lnTo>
                  <a:lnTo>
                    <a:pt x="356" y="361"/>
                  </a:lnTo>
                  <a:lnTo>
                    <a:pt x="356" y="361"/>
                  </a:lnTo>
                  <a:lnTo>
                    <a:pt x="362" y="364"/>
                  </a:lnTo>
                  <a:lnTo>
                    <a:pt x="365" y="364"/>
                  </a:lnTo>
                  <a:lnTo>
                    <a:pt x="368" y="363"/>
                  </a:lnTo>
                  <a:lnTo>
                    <a:pt x="369" y="343"/>
                  </a:lnTo>
                  <a:lnTo>
                    <a:pt x="369" y="343"/>
                  </a:lnTo>
                  <a:lnTo>
                    <a:pt x="367" y="343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0" y="339"/>
                  </a:lnTo>
                  <a:lnTo>
                    <a:pt x="357" y="337"/>
                  </a:lnTo>
                  <a:lnTo>
                    <a:pt x="356" y="334"/>
                  </a:lnTo>
                  <a:lnTo>
                    <a:pt x="356" y="334"/>
                  </a:lnTo>
                  <a:lnTo>
                    <a:pt x="358" y="336"/>
                  </a:lnTo>
                  <a:lnTo>
                    <a:pt x="363" y="337"/>
                  </a:lnTo>
                  <a:lnTo>
                    <a:pt x="363" y="337"/>
                  </a:lnTo>
                  <a:lnTo>
                    <a:pt x="368" y="337"/>
                  </a:lnTo>
                  <a:lnTo>
                    <a:pt x="371" y="336"/>
                  </a:lnTo>
                  <a:lnTo>
                    <a:pt x="373" y="314"/>
                  </a:lnTo>
                  <a:lnTo>
                    <a:pt x="373" y="314"/>
                  </a:lnTo>
                  <a:lnTo>
                    <a:pt x="369" y="314"/>
                  </a:lnTo>
                  <a:lnTo>
                    <a:pt x="366" y="313"/>
                  </a:lnTo>
                  <a:lnTo>
                    <a:pt x="362" y="311"/>
                  </a:lnTo>
                  <a:lnTo>
                    <a:pt x="361" y="308"/>
                  </a:lnTo>
                  <a:lnTo>
                    <a:pt x="361" y="306"/>
                  </a:lnTo>
                  <a:lnTo>
                    <a:pt x="361" y="306"/>
                  </a:lnTo>
                  <a:lnTo>
                    <a:pt x="369" y="304"/>
                  </a:lnTo>
                  <a:lnTo>
                    <a:pt x="377" y="300"/>
                  </a:lnTo>
                  <a:lnTo>
                    <a:pt x="383" y="295"/>
                  </a:lnTo>
                  <a:lnTo>
                    <a:pt x="388" y="291"/>
                  </a:lnTo>
                  <a:lnTo>
                    <a:pt x="393" y="284"/>
                  </a:lnTo>
                  <a:lnTo>
                    <a:pt x="396" y="277"/>
                  </a:lnTo>
                  <a:lnTo>
                    <a:pt x="400" y="271"/>
                  </a:lnTo>
                  <a:lnTo>
                    <a:pt x="401" y="264"/>
                  </a:lnTo>
                  <a:lnTo>
                    <a:pt x="401" y="264"/>
                  </a:lnTo>
                  <a:lnTo>
                    <a:pt x="407" y="266"/>
                  </a:lnTo>
                  <a:lnTo>
                    <a:pt x="411" y="266"/>
                  </a:lnTo>
                  <a:lnTo>
                    <a:pt x="414" y="266"/>
                  </a:lnTo>
                  <a:lnTo>
                    <a:pt x="414" y="266"/>
                  </a:lnTo>
                  <a:lnTo>
                    <a:pt x="415" y="25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09" y="247"/>
                  </a:lnTo>
                  <a:lnTo>
                    <a:pt x="406" y="245"/>
                  </a:lnTo>
                  <a:lnTo>
                    <a:pt x="404" y="24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auto">
            <a:xfrm>
              <a:off x="557" y="898"/>
              <a:ext cx="233" cy="61"/>
            </a:xfrm>
            <a:custGeom>
              <a:avLst/>
              <a:gdLst>
                <a:gd name="T0" fmla="*/ 0 w 233"/>
                <a:gd name="T1" fmla="*/ 23 h 61"/>
                <a:gd name="T2" fmla="*/ 0 w 233"/>
                <a:gd name="T3" fmla="*/ 23 h 61"/>
                <a:gd name="T4" fmla="*/ 13 w 233"/>
                <a:gd name="T5" fmla="*/ 33 h 61"/>
                <a:gd name="T6" fmla="*/ 25 w 233"/>
                <a:gd name="T7" fmla="*/ 40 h 61"/>
                <a:gd name="T8" fmla="*/ 25 w 233"/>
                <a:gd name="T9" fmla="*/ 40 h 61"/>
                <a:gd name="T10" fmla="*/ 46 w 233"/>
                <a:gd name="T11" fmla="*/ 48 h 61"/>
                <a:gd name="T12" fmla="*/ 60 w 233"/>
                <a:gd name="T13" fmla="*/ 52 h 61"/>
                <a:gd name="T14" fmla="*/ 74 w 233"/>
                <a:gd name="T15" fmla="*/ 56 h 61"/>
                <a:gd name="T16" fmla="*/ 92 w 233"/>
                <a:gd name="T17" fmla="*/ 59 h 61"/>
                <a:gd name="T18" fmla="*/ 110 w 233"/>
                <a:gd name="T19" fmla="*/ 61 h 61"/>
                <a:gd name="T20" fmla="*/ 129 w 233"/>
                <a:gd name="T21" fmla="*/ 61 h 61"/>
                <a:gd name="T22" fmla="*/ 151 w 233"/>
                <a:gd name="T23" fmla="*/ 60 h 61"/>
                <a:gd name="T24" fmla="*/ 151 w 233"/>
                <a:gd name="T25" fmla="*/ 60 h 61"/>
                <a:gd name="T26" fmla="*/ 171 w 233"/>
                <a:gd name="T27" fmla="*/ 57 h 61"/>
                <a:gd name="T28" fmla="*/ 187 w 233"/>
                <a:gd name="T29" fmla="*/ 54 h 61"/>
                <a:gd name="T30" fmla="*/ 202 w 233"/>
                <a:gd name="T31" fmla="*/ 50 h 61"/>
                <a:gd name="T32" fmla="*/ 213 w 233"/>
                <a:gd name="T33" fmla="*/ 46 h 61"/>
                <a:gd name="T34" fmla="*/ 229 w 233"/>
                <a:gd name="T35" fmla="*/ 38 h 61"/>
                <a:gd name="T36" fmla="*/ 233 w 233"/>
                <a:gd name="T37" fmla="*/ 35 h 61"/>
                <a:gd name="T38" fmla="*/ 233 w 233"/>
                <a:gd name="T39" fmla="*/ 35 h 61"/>
                <a:gd name="T40" fmla="*/ 226 w 233"/>
                <a:gd name="T41" fmla="*/ 33 h 61"/>
                <a:gd name="T42" fmla="*/ 220 w 233"/>
                <a:gd name="T43" fmla="*/ 29 h 61"/>
                <a:gd name="T44" fmla="*/ 210 w 233"/>
                <a:gd name="T45" fmla="*/ 21 h 61"/>
                <a:gd name="T46" fmla="*/ 210 w 233"/>
                <a:gd name="T47" fmla="*/ 21 h 61"/>
                <a:gd name="T48" fmla="*/ 209 w 233"/>
                <a:gd name="T49" fmla="*/ 26 h 61"/>
                <a:gd name="T50" fmla="*/ 209 w 233"/>
                <a:gd name="T51" fmla="*/ 26 h 61"/>
                <a:gd name="T52" fmla="*/ 208 w 233"/>
                <a:gd name="T53" fmla="*/ 34 h 61"/>
                <a:gd name="T54" fmla="*/ 208 w 233"/>
                <a:gd name="T55" fmla="*/ 34 h 61"/>
                <a:gd name="T56" fmla="*/ 203 w 233"/>
                <a:gd name="T57" fmla="*/ 33 h 61"/>
                <a:gd name="T58" fmla="*/ 203 w 233"/>
                <a:gd name="T59" fmla="*/ 33 h 61"/>
                <a:gd name="T60" fmla="*/ 199 w 233"/>
                <a:gd name="T61" fmla="*/ 30 h 61"/>
                <a:gd name="T62" fmla="*/ 196 w 233"/>
                <a:gd name="T63" fmla="*/ 27 h 61"/>
                <a:gd name="T64" fmla="*/ 193 w 233"/>
                <a:gd name="T65" fmla="*/ 22 h 61"/>
                <a:gd name="T66" fmla="*/ 192 w 233"/>
                <a:gd name="T67" fmla="*/ 16 h 61"/>
                <a:gd name="T68" fmla="*/ 192 w 233"/>
                <a:gd name="T69" fmla="*/ 16 h 61"/>
                <a:gd name="T70" fmla="*/ 192 w 233"/>
                <a:gd name="T71" fmla="*/ 15 h 61"/>
                <a:gd name="T72" fmla="*/ 192 w 233"/>
                <a:gd name="T73" fmla="*/ 15 h 61"/>
                <a:gd name="T74" fmla="*/ 182 w 233"/>
                <a:gd name="T75" fmla="*/ 18 h 61"/>
                <a:gd name="T76" fmla="*/ 169 w 233"/>
                <a:gd name="T77" fmla="*/ 22 h 61"/>
                <a:gd name="T78" fmla="*/ 153 w 233"/>
                <a:gd name="T79" fmla="*/ 26 h 61"/>
                <a:gd name="T80" fmla="*/ 137 w 233"/>
                <a:gd name="T81" fmla="*/ 27 h 61"/>
                <a:gd name="T82" fmla="*/ 137 w 233"/>
                <a:gd name="T83" fmla="*/ 27 h 61"/>
                <a:gd name="T84" fmla="*/ 107 w 233"/>
                <a:gd name="T85" fmla="*/ 26 h 61"/>
                <a:gd name="T86" fmla="*/ 93 w 233"/>
                <a:gd name="T87" fmla="*/ 24 h 61"/>
                <a:gd name="T88" fmla="*/ 78 w 233"/>
                <a:gd name="T89" fmla="*/ 22 h 61"/>
                <a:gd name="T90" fmla="*/ 63 w 233"/>
                <a:gd name="T91" fmla="*/ 19 h 61"/>
                <a:gd name="T92" fmla="*/ 49 w 233"/>
                <a:gd name="T93" fmla="*/ 15 h 61"/>
                <a:gd name="T94" fmla="*/ 34 w 233"/>
                <a:gd name="T95" fmla="*/ 10 h 61"/>
                <a:gd name="T96" fmla="*/ 21 w 233"/>
                <a:gd name="T97" fmla="*/ 5 h 61"/>
                <a:gd name="T98" fmla="*/ 21 w 233"/>
                <a:gd name="T99" fmla="*/ 5 h 61"/>
                <a:gd name="T100" fmla="*/ 10 w 233"/>
                <a:gd name="T101" fmla="*/ 0 h 61"/>
                <a:gd name="T102" fmla="*/ 10 w 233"/>
                <a:gd name="T103" fmla="*/ 0 h 61"/>
                <a:gd name="T104" fmla="*/ 10 w 233"/>
                <a:gd name="T105" fmla="*/ 1 h 61"/>
                <a:gd name="T106" fmla="*/ 10 w 233"/>
                <a:gd name="T107" fmla="*/ 4 h 61"/>
                <a:gd name="T108" fmla="*/ 12 w 233"/>
                <a:gd name="T109" fmla="*/ 10 h 61"/>
                <a:gd name="T110" fmla="*/ 17 w 233"/>
                <a:gd name="T111" fmla="*/ 17 h 61"/>
                <a:gd name="T112" fmla="*/ 17 w 233"/>
                <a:gd name="T113" fmla="*/ 17 h 61"/>
                <a:gd name="T114" fmla="*/ 11 w 233"/>
                <a:gd name="T115" fmla="*/ 16 h 61"/>
                <a:gd name="T116" fmla="*/ 5 w 233"/>
                <a:gd name="T117" fmla="*/ 18 h 61"/>
                <a:gd name="T118" fmla="*/ 5 w 233"/>
                <a:gd name="T119" fmla="*/ 18 h 61"/>
                <a:gd name="T120" fmla="*/ 1 w 233"/>
                <a:gd name="T121" fmla="*/ 21 h 61"/>
                <a:gd name="T122" fmla="*/ 0 w 233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61">
                  <a:moveTo>
                    <a:pt x="0" y="23"/>
                  </a:moveTo>
                  <a:lnTo>
                    <a:pt x="0" y="23"/>
                  </a:lnTo>
                  <a:lnTo>
                    <a:pt x="13" y="33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46" y="48"/>
                  </a:lnTo>
                  <a:lnTo>
                    <a:pt x="60" y="52"/>
                  </a:lnTo>
                  <a:lnTo>
                    <a:pt x="74" y="56"/>
                  </a:lnTo>
                  <a:lnTo>
                    <a:pt x="92" y="59"/>
                  </a:lnTo>
                  <a:lnTo>
                    <a:pt x="110" y="61"/>
                  </a:lnTo>
                  <a:lnTo>
                    <a:pt x="129" y="61"/>
                  </a:lnTo>
                  <a:lnTo>
                    <a:pt x="151" y="60"/>
                  </a:lnTo>
                  <a:lnTo>
                    <a:pt x="151" y="60"/>
                  </a:lnTo>
                  <a:lnTo>
                    <a:pt x="171" y="57"/>
                  </a:lnTo>
                  <a:lnTo>
                    <a:pt x="187" y="54"/>
                  </a:lnTo>
                  <a:lnTo>
                    <a:pt x="202" y="50"/>
                  </a:lnTo>
                  <a:lnTo>
                    <a:pt x="213" y="46"/>
                  </a:lnTo>
                  <a:lnTo>
                    <a:pt x="229" y="38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26" y="33"/>
                  </a:lnTo>
                  <a:lnTo>
                    <a:pt x="220" y="29"/>
                  </a:lnTo>
                  <a:lnTo>
                    <a:pt x="210" y="21"/>
                  </a:lnTo>
                  <a:lnTo>
                    <a:pt x="210" y="21"/>
                  </a:lnTo>
                  <a:lnTo>
                    <a:pt x="209" y="26"/>
                  </a:lnTo>
                  <a:lnTo>
                    <a:pt x="209" y="26"/>
                  </a:lnTo>
                  <a:lnTo>
                    <a:pt x="208" y="34"/>
                  </a:lnTo>
                  <a:lnTo>
                    <a:pt x="208" y="34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199" y="30"/>
                  </a:lnTo>
                  <a:lnTo>
                    <a:pt x="196" y="27"/>
                  </a:lnTo>
                  <a:lnTo>
                    <a:pt x="193" y="22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82" y="18"/>
                  </a:lnTo>
                  <a:lnTo>
                    <a:pt x="169" y="22"/>
                  </a:lnTo>
                  <a:lnTo>
                    <a:pt x="153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07" y="26"/>
                  </a:lnTo>
                  <a:lnTo>
                    <a:pt x="93" y="24"/>
                  </a:lnTo>
                  <a:lnTo>
                    <a:pt x="78" y="22"/>
                  </a:lnTo>
                  <a:lnTo>
                    <a:pt x="63" y="19"/>
                  </a:lnTo>
                  <a:lnTo>
                    <a:pt x="49" y="15"/>
                  </a:lnTo>
                  <a:lnTo>
                    <a:pt x="34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4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504" y="701"/>
              <a:ext cx="239" cy="170"/>
            </a:xfrm>
            <a:custGeom>
              <a:avLst/>
              <a:gdLst>
                <a:gd name="T0" fmla="*/ 218 w 239"/>
                <a:gd name="T1" fmla="*/ 14 h 170"/>
                <a:gd name="T2" fmla="*/ 214 w 239"/>
                <a:gd name="T3" fmla="*/ 3 h 170"/>
                <a:gd name="T4" fmla="*/ 208 w 239"/>
                <a:gd name="T5" fmla="*/ 0 h 170"/>
                <a:gd name="T6" fmla="*/ 152 w 239"/>
                <a:gd name="T7" fmla="*/ 27 h 170"/>
                <a:gd name="T8" fmla="*/ 138 w 239"/>
                <a:gd name="T9" fmla="*/ 36 h 170"/>
                <a:gd name="T10" fmla="*/ 118 w 239"/>
                <a:gd name="T11" fmla="*/ 36 h 170"/>
                <a:gd name="T12" fmla="*/ 121 w 239"/>
                <a:gd name="T13" fmla="*/ 48 h 170"/>
                <a:gd name="T14" fmla="*/ 115 w 239"/>
                <a:gd name="T15" fmla="*/ 53 h 170"/>
                <a:gd name="T16" fmla="*/ 121 w 239"/>
                <a:gd name="T17" fmla="*/ 63 h 170"/>
                <a:gd name="T18" fmla="*/ 132 w 239"/>
                <a:gd name="T19" fmla="*/ 61 h 170"/>
                <a:gd name="T20" fmla="*/ 126 w 239"/>
                <a:gd name="T21" fmla="*/ 77 h 170"/>
                <a:gd name="T22" fmla="*/ 98 w 239"/>
                <a:gd name="T23" fmla="*/ 98 h 170"/>
                <a:gd name="T24" fmla="*/ 67 w 239"/>
                <a:gd name="T25" fmla="*/ 104 h 170"/>
                <a:gd name="T26" fmla="*/ 53 w 239"/>
                <a:gd name="T27" fmla="*/ 92 h 170"/>
                <a:gd name="T28" fmla="*/ 45 w 239"/>
                <a:gd name="T29" fmla="*/ 85 h 170"/>
                <a:gd name="T30" fmla="*/ 33 w 239"/>
                <a:gd name="T31" fmla="*/ 85 h 170"/>
                <a:gd name="T32" fmla="*/ 19 w 239"/>
                <a:gd name="T33" fmla="*/ 92 h 170"/>
                <a:gd name="T34" fmla="*/ 32 w 239"/>
                <a:gd name="T35" fmla="*/ 94 h 170"/>
                <a:gd name="T36" fmla="*/ 30 w 239"/>
                <a:gd name="T37" fmla="*/ 101 h 170"/>
                <a:gd name="T38" fmla="*/ 50 w 239"/>
                <a:gd name="T39" fmla="*/ 114 h 170"/>
                <a:gd name="T40" fmla="*/ 50 w 239"/>
                <a:gd name="T41" fmla="*/ 115 h 170"/>
                <a:gd name="T42" fmla="*/ 26 w 239"/>
                <a:gd name="T43" fmla="*/ 108 h 170"/>
                <a:gd name="T44" fmla="*/ 19 w 239"/>
                <a:gd name="T45" fmla="*/ 110 h 170"/>
                <a:gd name="T46" fmla="*/ 5 w 239"/>
                <a:gd name="T47" fmla="*/ 115 h 170"/>
                <a:gd name="T48" fmla="*/ 1 w 239"/>
                <a:gd name="T49" fmla="*/ 130 h 170"/>
                <a:gd name="T50" fmla="*/ 11 w 239"/>
                <a:gd name="T51" fmla="*/ 121 h 170"/>
                <a:gd name="T52" fmla="*/ 15 w 239"/>
                <a:gd name="T53" fmla="*/ 126 h 170"/>
                <a:gd name="T54" fmla="*/ 17 w 239"/>
                <a:gd name="T55" fmla="*/ 132 h 170"/>
                <a:gd name="T56" fmla="*/ 44 w 239"/>
                <a:gd name="T57" fmla="*/ 131 h 170"/>
                <a:gd name="T58" fmla="*/ 50 w 239"/>
                <a:gd name="T59" fmla="*/ 132 h 170"/>
                <a:gd name="T60" fmla="*/ 26 w 239"/>
                <a:gd name="T61" fmla="*/ 138 h 170"/>
                <a:gd name="T62" fmla="*/ 25 w 239"/>
                <a:gd name="T63" fmla="*/ 143 h 170"/>
                <a:gd name="T64" fmla="*/ 19 w 239"/>
                <a:gd name="T65" fmla="*/ 157 h 170"/>
                <a:gd name="T66" fmla="*/ 23 w 239"/>
                <a:gd name="T67" fmla="*/ 166 h 170"/>
                <a:gd name="T68" fmla="*/ 27 w 239"/>
                <a:gd name="T69" fmla="*/ 164 h 170"/>
                <a:gd name="T70" fmla="*/ 28 w 239"/>
                <a:gd name="T71" fmla="*/ 158 h 170"/>
                <a:gd name="T72" fmla="*/ 37 w 239"/>
                <a:gd name="T73" fmla="*/ 163 h 170"/>
                <a:gd name="T74" fmla="*/ 48 w 239"/>
                <a:gd name="T75" fmla="*/ 155 h 170"/>
                <a:gd name="T76" fmla="*/ 63 w 239"/>
                <a:gd name="T77" fmla="*/ 143 h 170"/>
                <a:gd name="T78" fmla="*/ 72 w 239"/>
                <a:gd name="T79" fmla="*/ 142 h 170"/>
                <a:gd name="T80" fmla="*/ 74 w 239"/>
                <a:gd name="T81" fmla="*/ 149 h 170"/>
                <a:gd name="T82" fmla="*/ 77 w 239"/>
                <a:gd name="T83" fmla="*/ 157 h 170"/>
                <a:gd name="T84" fmla="*/ 76 w 239"/>
                <a:gd name="T85" fmla="*/ 163 h 170"/>
                <a:gd name="T86" fmla="*/ 91 w 239"/>
                <a:gd name="T87" fmla="*/ 151 h 170"/>
                <a:gd name="T88" fmla="*/ 94 w 239"/>
                <a:gd name="T89" fmla="*/ 147 h 170"/>
                <a:gd name="T90" fmla="*/ 97 w 239"/>
                <a:gd name="T91" fmla="*/ 142 h 170"/>
                <a:gd name="T92" fmla="*/ 98 w 239"/>
                <a:gd name="T93" fmla="*/ 135 h 170"/>
                <a:gd name="T94" fmla="*/ 112 w 239"/>
                <a:gd name="T95" fmla="*/ 130 h 170"/>
                <a:gd name="T96" fmla="*/ 114 w 239"/>
                <a:gd name="T97" fmla="*/ 121 h 170"/>
                <a:gd name="T98" fmla="*/ 121 w 239"/>
                <a:gd name="T99" fmla="*/ 120 h 170"/>
                <a:gd name="T100" fmla="*/ 134 w 239"/>
                <a:gd name="T101" fmla="*/ 132 h 170"/>
                <a:gd name="T102" fmla="*/ 154 w 239"/>
                <a:gd name="T103" fmla="*/ 122 h 170"/>
                <a:gd name="T104" fmla="*/ 152 w 239"/>
                <a:gd name="T105" fmla="*/ 114 h 170"/>
                <a:gd name="T106" fmla="*/ 149 w 239"/>
                <a:gd name="T107" fmla="*/ 104 h 170"/>
                <a:gd name="T108" fmla="*/ 164 w 239"/>
                <a:gd name="T109" fmla="*/ 116 h 170"/>
                <a:gd name="T110" fmla="*/ 185 w 239"/>
                <a:gd name="T111" fmla="*/ 104 h 170"/>
                <a:gd name="T112" fmla="*/ 182 w 239"/>
                <a:gd name="T113" fmla="*/ 101 h 170"/>
                <a:gd name="T114" fmla="*/ 176 w 239"/>
                <a:gd name="T115" fmla="*/ 88 h 170"/>
                <a:gd name="T116" fmla="*/ 175 w 239"/>
                <a:gd name="T117" fmla="*/ 77 h 170"/>
                <a:gd name="T118" fmla="*/ 175 w 239"/>
                <a:gd name="T119" fmla="*/ 66 h 170"/>
                <a:gd name="T120" fmla="*/ 236 w 239"/>
                <a:gd name="T121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9" h="170">
                  <a:moveTo>
                    <a:pt x="230" y="21"/>
                  </a:moveTo>
                  <a:lnTo>
                    <a:pt x="230" y="21"/>
                  </a:lnTo>
                  <a:lnTo>
                    <a:pt x="224" y="16"/>
                  </a:lnTo>
                  <a:lnTo>
                    <a:pt x="218" y="14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12" y="5"/>
                  </a:lnTo>
                  <a:lnTo>
                    <a:pt x="214" y="3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187" y="9"/>
                  </a:lnTo>
                  <a:lnTo>
                    <a:pt x="169" y="18"/>
                  </a:lnTo>
                  <a:lnTo>
                    <a:pt x="152" y="27"/>
                  </a:lnTo>
                  <a:lnTo>
                    <a:pt x="140" y="36"/>
                  </a:lnTo>
                  <a:lnTo>
                    <a:pt x="140" y="36"/>
                  </a:lnTo>
                  <a:lnTo>
                    <a:pt x="138" y="36"/>
                  </a:lnTo>
                  <a:lnTo>
                    <a:pt x="138" y="36"/>
                  </a:lnTo>
                  <a:lnTo>
                    <a:pt x="135" y="38"/>
                  </a:lnTo>
                  <a:lnTo>
                    <a:pt x="131" y="38"/>
                  </a:lnTo>
                  <a:lnTo>
                    <a:pt x="124" y="37"/>
                  </a:lnTo>
                  <a:lnTo>
                    <a:pt x="118" y="36"/>
                  </a:lnTo>
                  <a:lnTo>
                    <a:pt x="116" y="35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21" y="48"/>
                  </a:lnTo>
                  <a:lnTo>
                    <a:pt x="126" y="50"/>
                  </a:lnTo>
                  <a:lnTo>
                    <a:pt x="126" y="50"/>
                  </a:lnTo>
                  <a:lnTo>
                    <a:pt x="119" y="52"/>
                  </a:lnTo>
                  <a:lnTo>
                    <a:pt x="115" y="53"/>
                  </a:lnTo>
                  <a:lnTo>
                    <a:pt x="113" y="55"/>
                  </a:lnTo>
                  <a:lnTo>
                    <a:pt x="116" y="65"/>
                  </a:lnTo>
                  <a:lnTo>
                    <a:pt x="116" y="65"/>
                  </a:lnTo>
                  <a:lnTo>
                    <a:pt x="121" y="63"/>
                  </a:lnTo>
                  <a:lnTo>
                    <a:pt x="126" y="61"/>
                  </a:lnTo>
                  <a:lnTo>
                    <a:pt x="132" y="60"/>
                  </a:lnTo>
                  <a:lnTo>
                    <a:pt x="132" y="60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6"/>
                  </a:lnTo>
                  <a:lnTo>
                    <a:pt x="130" y="71"/>
                  </a:lnTo>
                  <a:lnTo>
                    <a:pt x="126" y="77"/>
                  </a:lnTo>
                  <a:lnTo>
                    <a:pt x="121" y="82"/>
                  </a:lnTo>
                  <a:lnTo>
                    <a:pt x="110" y="92"/>
                  </a:lnTo>
                  <a:lnTo>
                    <a:pt x="104" y="96"/>
                  </a:lnTo>
                  <a:lnTo>
                    <a:pt x="98" y="98"/>
                  </a:lnTo>
                  <a:lnTo>
                    <a:pt x="98" y="98"/>
                  </a:lnTo>
                  <a:lnTo>
                    <a:pt x="86" y="102"/>
                  </a:lnTo>
                  <a:lnTo>
                    <a:pt x="75" y="104"/>
                  </a:lnTo>
                  <a:lnTo>
                    <a:pt x="67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6" y="97"/>
                  </a:lnTo>
                  <a:lnTo>
                    <a:pt x="53" y="92"/>
                  </a:lnTo>
                  <a:lnTo>
                    <a:pt x="49" y="87"/>
                  </a:lnTo>
                  <a:lnTo>
                    <a:pt x="48" y="85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3" y="85"/>
                  </a:lnTo>
                  <a:lnTo>
                    <a:pt x="27" y="86"/>
                  </a:lnTo>
                  <a:lnTo>
                    <a:pt x="22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7" y="92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8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4" y="105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45" y="115"/>
                  </a:lnTo>
                  <a:lnTo>
                    <a:pt x="39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3" y="108"/>
                  </a:lnTo>
                  <a:lnTo>
                    <a:pt x="21" y="108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6" y="110"/>
                  </a:lnTo>
                  <a:lnTo>
                    <a:pt x="12" y="110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1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30"/>
                  </a:lnTo>
                  <a:lnTo>
                    <a:pt x="1" y="130"/>
                  </a:lnTo>
                  <a:lnTo>
                    <a:pt x="5" y="125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4" y="121"/>
                  </a:lnTo>
                  <a:lnTo>
                    <a:pt x="14" y="121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7" y="132"/>
                  </a:lnTo>
                  <a:lnTo>
                    <a:pt x="17" y="132"/>
                  </a:lnTo>
                  <a:lnTo>
                    <a:pt x="20" y="133"/>
                  </a:lnTo>
                  <a:lnTo>
                    <a:pt x="25" y="133"/>
                  </a:lnTo>
                  <a:lnTo>
                    <a:pt x="34" y="132"/>
                  </a:lnTo>
                  <a:lnTo>
                    <a:pt x="44" y="131"/>
                  </a:lnTo>
                  <a:lnTo>
                    <a:pt x="49" y="131"/>
                  </a:lnTo>
                  <a:lnTo>
                    <a:pt x="50" y="131"/>
                  </a:lnTo>
                  <a:lnTo>
                    <a:pt x="50" y="131"/>
                  </a:lnTo>
                  <a:lnTo>
                    <a:pt x="50" y="132"/>
                  </a:lnTo>
                  <a:lnTo>
                    <a:pt x="48" y="133"/>
                  </a:lnTo>
                  <a:lnTo>
                    <a:pt x="39" y="135"/>
                  </a:lnTo>
                  <a:lnTo>
                    <a:pt x="30" y="136"/>
                  </a:lnTo>
                  <a:lnTo>
                    <a:pt x="26" y="138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5" y="144"/>
                  </a:lnTo>
                  <a:lnTo>
                    <a:pt x="22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59"/>
                  </a:lnTo>
                  <a:lnTo>
                    <a:pt x="20" y="163"/>
                  </a:lnTo>
                  <a:lnTo>
                    <a:pt x="23" y="166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8" y="169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8" y="159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1" y="158"/>
                  </a:lnTo>
                  <a:lnTo>
                    <a:pt x="32" y="159"/>
                  </a:lnTo>
                  <a:lnTo>
                    <a:pt x="34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39" y="162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8" y="146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9" y="141"/>
                  </a:lnTo>
                  <a:lnTo>
                    <a:pt x="71" y="140"/>
                  </a:lnTo>
                  <a:lnTo>
                    <a:pt x="72" y="141"/>
                  </a:lnTo>
                  <a:lnTo>
                    <a:pt x="72" y="142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7" y="151"/>
                  </a:lnTo>
                  <a:lnTo>
                    <a:pt x="78" y="152"/>
                  </a:lnTo>
                  <a:lnTo>
                    <a:pt x="78" y="154"/>
                  </a:lnTo>
                  <a:lnTo>
                    <a:pt x="77" y="157"/>
                  </a:lnTo>
                  <a:lnTo>
                    <a:pt x="75" y="160"/>
                  </a:lnTo>
                  <a:lnTo>
                    <a:pt x="72" y="163"/>
                  </a:lnTo>
                  <a:lnTo>
                    <a:pt x="72" y="163"/>
                  </a:lnTo>
                  <a:lnTo>
                    <a:pt x="76" y="163"/>
                  </a:lnTo>
                  <a:lnTo>
                    <a:pt x="81" y="162"/>
                  </a:lnTo>
                  <a:lnTo>
                    <a:pt x="86" y="157"/>
                  </a:lnTo>
                  <a:lnTo>
                    <a:pt x="88" y="154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8"/>
                  </a:lnTo>
                  <a:lnTo>
                    <a:pt x="92" y="148"/>
                  </a:lnTo>
                  <a:lnTo>
                    <a:pt x="94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7" y="144"/>
                  </a:lnTo>
                  <a:lnTo>
                    <a:pt x="97" y="142"/>
                  </a:lnTo>
                  <a:lnTo>
                    <a:pt x="97" y="140"/>
                  </a:lnTo>
                  <a:lnTo>
                    <a:pt x="97" y="137"/>
                  </a:lnTo>
                  <a:lnTo>
                    <a:pt x="97" y="137"/>
                  </a:lnTo>
                  <a:lnTo>
                    <a:pt x="98" y="135"/>
                  </a:lnTo>
                  <a:lnTo>
                    <a:pt x="101" y="133"/>
                  </a:lnTo>
                  <a:lnTo>
                    <a:pt x="105" y="132"/>
                  </a:lnTo>
                  <a:lnTo>
                    <a:pt x="110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4" y="121"/>
                  </a:lnTo>
                  <a:lnTo>
                    <a:pt x="118" y="120"/>
                  </a:lnTo>
                  <a:lnTo>
                    <a:pt x="120" y="119"/>
                  </a:lnTo>
                  <a:lnTo>
                    <a:pt x="120" y="119"/>
                  </a:lnTo>
                  <a:lnTo>
                    <a:pt x="121" y="120"/>
                  </a:lnTo>
                  <a:lnTo>
                    <a:pt x="123" y="124"/>
                  </a:lnTo>
                  <a:lnTo>
                    <a:pt x="126" y="127"/>
                  </a:lnTo>
                  <a:lnTo>
                    <a:pt x="130" y="130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4" y="122"/>
                  </a:lnTo>
                  <a:lnTo>
                    <a:pt x="157" y="120"/>
                  </a:lnTo>
                  <a:lnTo>
                    <a:pt x="157" y="120"/>
                  </a:lnTo>
                  <a:lnTo>
                    <a:pt x="154" y="116"/>
                  </a:lnTo>
                  <a:lnTo>
                    <a:pt x="152" y="114"/>
                  </a:lnTo>
                  <a:lnTo>
                    <a:pt x="151" y="110"/>
                  </a:lnTo>
                  <a:lnTo>
                    <a:pt x="151" y="110"/>
                  </a:lnTo>
                  <a:lnTo>
                    <a:pt x="149" y="107"/>
                  </a:lnTo>
                  <a:lnTo>
                    <a:pt x="149" y="104"/>
                  </a:lnTo>
                  <a:lnTo>
                    <a:pt x="149" y="104"/>
                  </a:lnTo>
                  <a:lnTo>
                    <a:pt x="153" y="109"/>
                  </a:lnTo>
                  <a:lnTo>
                    <a:pt x="158" y="113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81" y="105"/>
                  </a:lnTo>
                  <a:lnTo>
                    <a:pt x="181" y="105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2" y="101"/>
                  </a:lnTo>
                  <a:lnTo>
                    <a:pt x="179" y="97"/>
                  </a:lnTo>
                  <a:lnTo>
                    <a:pt x="175" y="92"/>
                  </a:lnTo>
                  <a:lnTo>
                    <a:pt x="175" y="9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8" y="87"/>
                  </a:lnTo>
                  <a:lnTo>
                    <a:pt x="178" y="85"/>
                  </a:lnTo>
                  <a:lnTo>
                    <a:pt x="175" y="77"/>
                  </a:lnTo>
                  <a:lnTo>
                    <a:pt x="173" y="71"/>
                  </a:lnTo>
                  <a:lnTo>
                    <a:pt x="173" y="68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209" y="49"/>
                  </a:lnTo>
                  <a:lnTo>
                    <a:pt x="239" y="35"/>
                  </a:lnTo>
                  <a:lnTo>
                    <a:pt x="239" y="35"/>
                  </a:lnTo>
                  <a:lnTo>
                    <a:pt x="236" y="31"/>
                  </a:lnTo>
                  <a:lnTo>
                    <a:pt x="234" y="26"/>
                  </a:lnTo>
                  <a:lnTo>
                    <a:pt x="230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470" y="854"/>
              <a:ext cx="101" cy="96"/>
            </a:xfrm>
            <a:custGeom>
              <a:avLst/>
              <a:gdLst>
                <a:gd name="T0" fmla="*/ 0 w 101"/>
                <a:gd name="T1" fmla="*/ 28 h 96"/>
                <a:gd name="T2" fmla="*/ 1 w 101"/>
                <a:gd name="T3" fmla="*/ 34 h 96"/>
                <a:gd name="T4" fmla="*/ 2 w 101"/>
                <a:gd name="T5" fmla="*/ 38 h 96"/>
                <a:gd name="T6" fmla="*/ 10 w 101"/>
                <a:gd name="T7" fmla="*/ 40 h 96"/>
                <a:gd name="T8" fmla="*/ 12 w 101"/>
                <a:gd name="T9" fmla="*/ 39 h 96"/>
                <a:gd name="T10" fmla="*/ 13 w 101"/>
                <a:gd name="T11" fmla="*/ 34 h 96"/>
                <a:gd name="T12" fmla="*/ 15 w 101"/>
                <a:gd name="T13" fmla="*/ 29 h 96"/>
                <a:gd name="T14" fmla="*/ 16 w 101"/>
                <a:gd name="T15" fmla="*/ 28 h 96"/>
                <a:gd name="T16" fmla="*/ 17 w 101"/>
                <a:gd name="T17" fmla="*/ 28 h 96"/>
                <a:gd name="T18" fmla="*/ 18 w 101"/>
                <a:gd name="T19" fmla="*/ 27 h 96"/>
                <a:gd name="T20" fmla="*/ 45 w 101"/>
                <a:gd name="T21" fmla="*/ 40 h 96"/>
                <a:gd name="T22" fmla="*/ 71 w 101"/>
                <a:gd name="T23" fmla="*/ 57 h 96"/>
                <a:gd name="T24" fmla="*/ 75 w 101"/>
                <a:gd name="T25" fmla="*/ 60 h 96"/>
                <a:gd name="T26" fmla="*/ 71 w 101"/>
                <a:gd name="T27" fmla="*/ 67 h 96"/>
                <a:gd name="T28" fmla="*/ 64 w 101"/>
                <a:gd name="T29" fmla="*/ 85 h 96"/>
                <a:gd name="T30" fmla="*/ 62 w 101"/>
                <a:gd name="T31" fmla="*/ 90 h 96"/>
                <a:gd name="T32" fmla="*/ 65 w 101"/>
                <a:gd name="T33" fmla="*/ 95 h 96"/>
                <a:gd name="T34" fmla="*/ 70 w 101"/>
                <a:gd name="T35" fmla="*/ 96 h 96"/>
                <a:gd name="T36" fmla="*/ 73 w 101"/>
                <a:gd name="T37" fmla="*/ 96 h 96"/>
                <a:gd name="T38" fmla="*/ 78 w 101"/>
                <a:gd name="T39" fmla="*/ 93 h 96"/>
                <a:gd name="T40" fmla="*/ 79 w 101"/>
                <a:gd name="T41" fmla="*/ 90 h 96"/>
                <a:gd name="T42" fmla="*/ 79 w 101"/>
                <a:gd name="T43" fmla="*/ 87 h 96"/>
                <a:gd name="T44" fmla="*/ 75 w 101"/>
                <a:gd name="T45" fmla="*/ 82 h 96"/>
                <a:gd name="T46" fmla="*/ 73 w 101"/>
                <a:gd name="T47" fmla="*/ 82 h 96"/>
                <a:gd name="T48" fmla="*/ 77 w 101"/>
                <a:gd name="T49" fmla="*/ 73 h 96"/>
                <a:gd name="T50" fmla="*/ 82 w 101"/>
                <a:gd name="T51" fmla="*/ 62 h 96"/>
                <a:gd name="T52" fmla="*/ 88 w 101"/>
                <a:gd name="T53" fmla="*/ 57 h 96"/>
                <a:gd name="T54" fmla="*/ 94 w 101"/>
                <a:gd name="T55" fmla="*/ 56 h 96"/>
                <a:gd name="T56" fmla="*/ 93 w 101"/>
                <a:gd name="T57" fmla="*/ 54 h 96"/>
                <a:gd name="T58" fmla="*/ 90 w 101"/>
                <a:gd name="T59" fmla="*/ 46 h 96"/>
                <a:gd name="T60" fmla="*/ 92 w 101"/>
                <a:gd name="T61" fmla="*/ 38 h 96"/>
                <a:gd name="T62" fmla="*/ 94 w 101"/>
                <a:gd name="T63" fmla="*/ 33 h 96"/>
                <a:gd name="T64" fmla="*/ 101 w 101"/>
                <a:gd name="T65" fmla="*/ 12 h 96"/>
                <a:gd name="T66" fmla="*/ 101 w 101"/>
                <a:gd name="T67" fmla="*/ 9 h 96"/>
                <a:gd name="T68" fmla="*/ 98 w 101"/>
                <a:gd name="T69" fmla="*/ 4 h 96"/>
                <a:gd name="T70" fmla="*/ 94 w 101"/>
                <a:gd name="T71" fmla="*/ 2 h 96"/>
                <a:gd name="T72" fmla="*/ 88 w 101"/>
                <a:gd name="T73" fmla="*/ 5 h 96"/>
                <a:gd name="T74" fmla="*/ 86 w 101"/>
                <a:gd name="T75" fmla="*/ 10 h 96"/>
                <a:gd name="T76" fmla="*/ 86 w 101"/>
                <a:gd name="T77" fmla="*/ 13 h 96"/>
                <a:gd name="T78" fmla="*/ 89 w 101"/>
                <a:gd name="T79" fmla="*/ 18 h 96"/>
                <a:gd name="T80" fmla="*/ 92 w 101"/>
                <a:gd name="T81" fmla="*/ 20 h 96"/>
                <a:gd name="T82" fmla="*/ 88 w 101"/>
                <a:gd name="T83" fmla="*/ 31 h 96"/>
                <a:gd name="T84" fmla="*/ 83 w 101"/>
                <a:gd name="T85" fmla="*/ 37 h 96"/>
                <a:gd name="T86" fmla="*/ 78 w 101"/>
                <a:gd name="T87" fmla="*/ 34 h 96"/>
                <a:gd name="T88" fmla="*/ 40 w 101"/>
                <a:gd name="T89" fmla="*/ 16 h 96"/>
                <a:gd name="T90" fmla="*/ 27 w 101"/>
                <a:gd name="T91" fmla="*/ 12 h 96"/>
                <a:gd name="T92" fmla="*/ 28 w 101"/>
                <a:gd name="T93" fmla="*/ 9 h 96"/>
                <a:gd name="T94" fmla="*/ 33 w 101"/>
                <a:gd name="T95" fmla="*/ 0 h 96"/>
                <a:gd name="T96" fmla="*/ 31 w 101"/>
                <a:gd name="T97" fmla="*/ 1 h 96"/>
                <a:gd name="T98" fmla="*/ 26 w 101"/>
                <a:gd name="T99" fmla="*/ 4 h 96"/>
                <a:gd name="T100" fmla="*/ 16 w 101"/>
                <a:gd name="T101" fmla="*/ 7 h 96"/>
                <a:gd name="T102" fmla="*/ 12 w 101"/>
                <a:gd name="T103" fmla="*/ 7 h 96"/>
                <a:gd name="T104" fmla="*/ 10 w 101"/>
                <a:gd name="T105" fmla="*/ 7 h 96"/>
                <a:gd name="T106" fmla="*/ 6 w 101"/>
                <a:gd name="T107" fmla="*/ 15 h 96"/>
                <a:gd name="T108" fmla="*/ 4 w 101"/>
                <a:gd name="T109" fmla="*/ 22 h 96"/>
                <a:gd name="T110" fmla="*/ 1 w 101"/>
                <a:gd name="T11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96">
                  <a:moveTo>
                    <a:pt x="0" y="28"/>
                  </a:moveTo>
                  <a:lnTo>
                    <a:pt x="0" y="28"/>
                  </a:lnTo>
                  <a:lnTo>
                    <a:pt x="0" y="32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3" y="34"/>
                  </a:lnTo>
                  <a:lnTo>
                    <a:pt x="13" y="32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4" y="85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4" y="93"/>
                  </a:lnTo>
                  <a:lnTo>
                    <a:pt x="65" y="95"/>
                  </a:lnTo>
                  <a:lnTo>
                    <a:pt x="67" y="96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73" y="96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3"/>
                  </a:lnTo>
                  <a:lnTo>
                    <a:pt x="75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79" y="67"/>
                  </a:lnTo>
                  <a:lnTo>
                    <a:pt x="82" y="62"/>
                  </a:lnTo>
                  <a:lnTo>
                    <a:pt x="86" y="60"/>
                  </a:lnTo>
                  <a:lnTo>
                    <a:pt x="88" y="57"/>
                  </a:lnTo>
                  <a:lnTo>
                    <a:pt x="92" y="56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93" y="54"/>
                  </a:lnTo>
                  <a:lnTo>
                    <a:pt x="90" y="50"/>
                  </a:lnTo>
                  <a:lnTo>
                    <a:pt x="90" y="46"/>
                  </a:lnTo>
                  <a:lnTo>
                    <a:pt x="90" y="43"/>
                  </a:lnTo>
                  <a:lnTo>
                    <a:pt x="92" y="38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9" y="21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1" y="9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5"/>
                  </a:lnTo>
                  <a:lnTo>
                    <a:pt x="87" y="7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3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8" y="31"/>
                  </a:lnTo>
                  <a:lnTo>
                    <a:pt x="83" y="37"/>
                  </a:lnTo>
                  <a:lnTo>
                    <a:pt x="83" y="37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54" y="21"/>
                  </a:lnTo>
                  <a:lnTo>
                    <a:pt x="40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8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6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467" y="446"/>
              <a:ext cx="25" cy="30"/>
            </a:xfrm>
            <a:custGeom>
              <a:avLst/>
              <a:gdLst>
                <a:gd name="T0" fmla="*/ 9 w 25"/>
                <a:gd name="T1" fmla="*/ 30 h 30"/>
                <a:gd name="T2" fmla="*/ 9 w 25"/>
                <a:gd name="T3" fmla="*/ 30 h 30"/>
                <a:gd name="T4" fmla="*/ 19 w 25"/>
                <a:gd name="T5" fmla="*/ 28 h 30"/>
                <a:gd name="T6" fmla="*/ 25 w 25"/>
                <a:gd name="T7" fmla="*/ 27 h 30"/>
                <a:gd name="T8" fmla="*/ 25 w 25"/>
                <a:gd name="T9" fmla="*/ 3 h 30"/>
                <a:gd name="T10" fmla="*/ 25 w 25"/>
                <a:gd name="T11" fmla="*/ 3 h 30"/>
                <a:gd name="T12" fmla="*/ 11 w 25"/>
                <a:gd name="T13" fmla="*/ 0 h 30"/>
                <a:gd name="T14" fmla="*/ 11 w 25"/>
                <a:gd name="T15" fmla="*/ 0 h 30"/>
                <a:gd name="T16" fmla="*/ 8 w 25"/>
                <a:gd name="T17" fmla="*/ 0 h 30"/>
                <a:gd name="T18" fmla="*/ 5 w 25"/>
                <a:gd name="T19" fmla="*/ 1 h 30"/>
                <a:gd name="T20" fmla="*/ 3 w 25"/>
                <a:gd name="T21" fmla="*/ 3 h 30"/>
                <a:gd name="T22" fmla="*/ 2 w 25"/>
                <a:gd name="T23" fmla="*/ 5 h 30"/>
                <a:gd name="T24" fmla="*/ 0 w 25"/>
                <a:gd name="T25" fmla="*/ 9 h 30"/>
                <a:gd name="T26" fmla="*/ 0 w 25"/>
                <a:gd name="T27" fmla="*/ 11 h 30"/>
                <a:gd name="T28" fmla="*/ 0 w 25"/>
                <a:gd name="T29" fmla="*/ 19 h 30"/>
                <a:gd name="T30" fmla="*/ 0 w 25"/>
                <a:gd name="T31" fmla="*/ 19 h 30"/>
                <a:gd name="T32" fmla="*/ 2 w 25"/>
                <a:gd name="T33" fmla="*/ 23 h 30"/>
                <a:gd name="T34" fmla="*/ 4 w 25"/>
                <a:gd name="T35" fmla="*/ 27 h 30"/>
                <a:gd name="T36" fmla="*/ 7 w 25"/>
                <a:gd name="T37" fmla="*/ 28 h 30"/>
                <a:gd name="T38" fmla="*/ 9 w 25"/>
                <a:gd name="T3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9" y="30"/>
                  </a:moveTo>
                  <a:lnTo>
                    <a:pt x="9" y="30"/>
                  </a:lnTo>
                  <a:lnTo>
                    <a:pt x="19" y="28"/>
                  </a:lnTo>
                  <a:lnTo>
                    <a:pt x="25" y="2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4" y="27"/>
                  </a:lnTo>
                  <a:lnTo>
                    <a:pt x="7" y="28"/>
                  </a:lnTo>
                  <a:lnTo>
                    <a:pt x="9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498" y="440"/>
              <a:ext cx="37" cy="36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8 h 36"/>
                <a:gd name="T4" fmla="*/ 37 w 37"/>
                <a:gd name="T5" fmla="*/ 5 h 36"/>
                <a:gd name="T6" fmla="*/ 37 w 37"/>
                <a:gd name="T7" fmla="*/ 1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8 w 37"/>
                <a:gd name="T17" fmla="*/ 5 h 36"/>
                <a:gd name="T18" fmla="*/ 17 w 37"/>
                <a:gd name="T19" fmla="*/ 0 h 36"/>
                <a:gd name="T20" fmla="*/ 11 w 37"/>
                <a:gd name="T21" fmla="*/ 0 h 36"/>
                <a:gd name="T22" fmla="*/ 7 w 37"/>
                <a:gd name="T23" fmla="*/ 0 h 36"/>
                <a:gd name="T24" fmla="*/ 3 w 37"/>
                <a:gd name="T25" fmla="*/ 0 h 36"/>
                <a:gd name="T26" fmla="*/ 1 w 37"/>
                <a:gd name="T27" fmla="*/ 1 h 36"/>
                <a:gd name="T28" fmla="*/ 0 w 37"/>
                <a:gd name="T29" fmla="*/ 5 h 36"/>
                <a:gd name="T30" fmla="*/ 0 w 37"/>
                <a:gd name="T31" fmla="*/ 18 h 36"/>
                <a:gd name="T32" fmla="*/ 0 w 37"/>
                <a:gd name="T33" fmla="*/ 33 h 36"/>
                <a:gd name="T34" fmla="*/ 4 w 37"/>
                <a:gd name="T35" fmla="*/ 33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3 h 36"/>
                <a:gd name="T46" fmla="*/ 17 w 37"/>
                <a:gd name="T47" fmla="*/ 29 h 36"/>
                <a:gd name="T48" fmla="*/ 18 w 37"/>
                <a:gd name="T49" fmla="*/ 27 h 36"/>
                <a:gd name="T50" fmla="*/ 18 w 37"/>
                <a:gd name="T51" fmla="*/ 36 h 36"/>
                <a:gd name="T52" fmla="*/ 26 w 37"/>
                <a:gd name="T53" fmla="*/ 33 h 36"/>
                <a:gd name="T54" fmla="*/ 28 w 37"/>
                <a:gd name="T55" fmla="*/ 29 h 36"/>
                <a:gd name="T56" fmla="*/ 28 w 37"/>
                <a:gd name="T57" fmla="*/ 27 h 36"/>
                <a:gd name="T58" fmla="*/ 28 w 37"/>
                <a:gd name="T59" fmla="*/ 33 h 36"/>
                <a:gd name="T60" fmla="*/ 31 w 37"/>
                <a:gd name="T61" fmla="*/ 32 h 36"/>
                <a:gd name="T62" fmla="*/ 34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503" y="441"/>
              <a:ext cx="45" cy="52"/>
            </a:xfrm>
            <a:custGeom>
              <a:avLst/>
              <a:gdLst>
                <a:gd name="T0" fmla="*/ 45 w 45"/>
                <a:gd name="T1" fmla="*/ 38 h 52"/>
                <a:gd name="T2" fmla="*/ 45 w 45"/>
                <a:gd name="T3" fmla="*/ 30 h 52"/>
                <a:gd name="T4" fmla="*/ 45 w 45"/>
                <a:gd name="T5" fmla="*/ 30 h 52"/>
                <a:gd name="T6" fmla="*/ 44 w 45"/>
                <a:gd name="T7" fmla="*/ 28 h 52"/>
                <a:gd name="T8" fmla="*/ 43 w 45"/>
                <a:gd name="T9" fmla="*/ 25 h 52"/>
                <a:gd name="T10" fmla="*/ 43 w 45"/>
                <a:gd name="T11" fmla="*/ 20 h 52"/>
                <a:gd name="T12" fmla="*/ 43 w 45"/>
                <a:gd name="T13" fmla="*/ 20 h 52"/>
                <a:gd name="T14" fmla="*/ 43 w 45"/>
                <a:gd name="T15" fmla="*/ 17 h 52"/>
                <a:gd name="T16" fmla="*/ 44 w 45"/>
                <a:gd name="T17" fmla="*/ 14 h 52"/>
                <a:gd name="T18" fmla="*/ 45 w 45"/>
                <a:gd name="T19" fmla="*/ 11 h 52"/>
                <a:gd name="T20" fmla="*/ 45 w 45"/>
                <a:gd name="T21" fmla="*/ 4 h 52"/>
                <a:gd name="T22" fmla="*/ 45 w 45"/>
                <a:gd name="T23" fmla="*/ 4 h 52"/>
                <a:gd name="T24" fmla="*/ 43 w 45"/>
                <a:gd name="T25" fmla="*/ 2 h 52"/>
                <a:gd name="T26" fmla="*/ 40 w 45"/>
                <a:gd name="T27" fmla="*/ 0 h 52"/>
                <a:gd name="T28" fmla="*/ 38 w 45"/>
                <a:gd name="T29" fmla="*/ 0 h 52"/>
                <a:gd name="T30" fmla="*/ 38 w 45"/>
                <a:gd name="T31" fmla="*/ 27 h 52"/>
                <a:gd name="T32" fmla="*/ 38 w 45"/>
                <a:gd name="T33" fmla="*/ 27 h 52"/>
                <a:gd name="T34" fmla="*/ 37 w 45"/>
                <a:gd name="T35" fmla="*/ 31 h 52"/>
                <a:gd name="T36" fmla="*/ 34 w 45"/>
                <a:gd name="T37" fmla="*/ 35 h 52"/>
                <a:gd name="T38" fmla="*/ 31 w 45"/>
                <a:gd name="T39" fmla="*/ 37 h 52"/>
                <a:gd name="T40" fmla="*/ 26 w 45"/>
                <a:gd name="T41" fmla="*/ 38 h 52"/>
                <a:gd name="T42" fmla="*/ 26 w 45"/>
                <a:gd name="T43" fmla="*/ 38 h 52"/>
                <a:gd name="T44" fmla="*/ 16 w 45"/>
                <a:gd name="T45" fmla="*/ 39 h 52"/>
                <a:gd name="T46" fmla="*/ 7 w 45"/>
                <a:gd name="T47" fmla="*/ 41 h 52"/>
                <a:gd name="T48" fmla="*/ 0 w 45"/>
                <a:gd name="T49" fmla="*/ 41 h 52"/>
                <a:gd name="T50" fmla="*/ 0 w 45"/>
                <a:gd name="T51" fmla="*/ 41 h 52"/>
                <a:gd name="T52" fmla="*/ 1 w 45"/>
                <a:gd name="T53" fmla="*/ 47 h 52"/>
                <a:gd name="T54" fmla="*/ 1 w 45"/>
                <a:gd name="T55" fmla="*/ 47 h 52"/>
                <a:gd name="T56" fmla="*/ 4 w 45"/>
                <a:gd name="T57" fmla="*/ 50 h 52"/>
                <a:gd name="T58" fmla="*/ 5 w 45"/>
                <a:gd name="T59" fmla="*/ 52 h 52"/>
                <a:gd name="T60" fmla="*/ 37 w 45"/>
                <a:gd name="T61" fmla="*/ 52 h 52"/>
                <a:gd name="T62" fmla="*/ 45 w 45"/>
                <a:gd name="T63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52">
                  <a:moveTo>
                    <a:pt x="45" y="38"/>
                  </a:moveTo>
                  <a:lnTo>
                    <a:pt x="45" y="30"/>
                  </a:lnTo>
                  <a:lnTo>
                    <a:pt x="45" y="30"/>
                  </a:lnTo>
                  <a:lnTo>
                    <a:pt x="44" y="28"/>
                  </a:lnTo>
                  <a:lnTo>
                    <a:pt x="43" y="2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4" y="14"/>
                  </a:lnTo>
                  <a:lnTo>
                    <a:pt x="45" y="11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1"/>
                  </a:lnTo>
                  <a:lnTo>
                    <a:pt x="34" y="35"/>
                  </a:lnTo>
                  <a:lnTo>
                    <a:pt x="31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4" y="50"/>
                  </a:lnTo>
                  <a:lnTo>
                    <a:pt x="5" y="52"/>
                  </a:lnTo>
                  <a:lnTo>
                    <a:pt x="37" y="52"/>
                  </a:lnTo>
                  <a:lnTo>
                    <a:pt x="45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505" y="499"/>
              <a:ext cx="37" cy="12"/>
            </a:xfrm>
            <a:custGeom>
              <a:avLst/>
              <a:gdLst>
                <a:gd name="T0" fmla="*/ 3 w 37"/>
                <a:gd name="T1" fmla="*/ 12 h 12"/>
                <a:gd name="T2" fmla="*/ 35 w 37"/>
                <a:gd name="T3" fmla="*/ 12 h 12"/>
                <a:gd name="T4" fmla="*/ 35 w 37"/>
                <a:gd name="T5" fmla="*/ 12 h 12"/>
                <a:gd name="T6" fmla="*/ 37 w 37"/>
                <a:gd name="T7" fmla="*/ 6 h 12"/>
                <a:gd name="T8" fmla="*/ 36 w 37"/>
                <a:gd name="T9" fmla="*/ 0 h 12"/>
                <a:gd name="T10" fmla="*/ 3 w 37"/>
                <a:gd name="T11" fmla="*/ 0 h 12"/>
                <a:gd name="T12" fmla="*/ 0 w 37"/>
                <a:gd name="T13" fmla="*/ 6 h 12"/>
                <a:gd name="T14" fmla="*/ 3 w 37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2">
                  <a:moveTo>
                    <a:pt x="3" y="12"/>
                  </a:moveTo>
                  <a:lnTo>
                    <a:pt x="35" y="12"/>
                  </a:lnTo>
                  <a:lnTo>
                    <a:pt x="35" y="12"/>
                  </a:lnTo>
                  <a:lnTo>
                    <a:pt x="37" y="6"/>
                  </a:lnTo>
                  <a:lnTo>
                    <a:pt x="36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3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508" y="517"/>
              <a:ext cx="37" cy="4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2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507" y="559"/>
              <a:ext cx="49" cy="42"/>
            </a:xfrm>
            <a:custGeom>
              <a:avLst/>
              <a:gdLst>
                <a:gd name="T0" fmla="*/ 49 w 49"/>
                <a:gd name="T1" fmla="*/ 11 h 42"/>
                <a:gd name="T2" fmla="*/ 49 w 49"/>
                <a:gd name="T3" fmla="*/ 11 h 42"/>
                <a:gd name="T4" fmla="*/ 42 w 49"/>
                <a:gd name="T5" fmla="*/ 6 h 42"/>
                <a:gd name="T6" fmla="*/ 42 w 49"/>
                <a:gd name="T7" fmla="*/ 6 h 42"/>
                <a:gd name="T8" fmla="*/ 41 w 49"/>
                <a:gd name="T9" fmla="*/ 0 h 42"/>
                <a:gd name="T10" fmla="*/ 31 w 49"/>
                <a:gd name="T11" fmla="*/ 7 h 42"/>
                <a:gd name="T12" fmla="*/ 0 w 49"/>
                <a:gd name="T13" fmla="*/ 7 h 42"/>
                <a:gd name="T14" fmla="*/ 0 w 49"/>
                <a:gd name="T15" fmla="*/ 7 h 42"/>
                <a:gd name="T16" fmla="*/ 0 w 49"/>
                <a:gd name="T17" fmla="*/ 18 h 42"/>
                <a:gd name="T18" fmla="*/ 0 w 49"/>
                <a:gd name="T19" fmla="*/ 30 h 42"/>
                <a:gd name="T20" fmla="*/ 0 w 49"/>
                <a:gd name="T21" fmla="*/ 30 h 42"/>
                <a:gd name="T22" fmla="*/ 7 w 49"/>
                <a:gd name="T23" fmla="*/ 36 h 42"/>
                <a:gd name="T24" fmla="*/ 16 w 49"/>
                <a:gd name="T25" fmla="*/ 42 h 42"/>
                <a:gd name="T26" fmla="*/ 36 w 49"/>
                <a:gd name="T27" fmla="*/ 17 h 42"/>
                <a:gd name="T28" fmla="*/ 49 w 49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2">
                  <a:moveTo>
                    <a:pt x="49" y="11"/>
                  </a:moveTo>
                  <a:lnTo>
                    <a:pt x="49" y="11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1" y="0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7" y="36"/>
                  </a:lnTo>
                  <a:lnTo>
                    <a:pt x="16" y="42"/>
                  </a:lnTo>
                  <a:lnTo>
                    <a:pt x="36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530" y="574"/>
              <a:ext cx="72" cy="43"/>
            </a:xfrm>
            <a:custGeom>
              <a:avLst/>
              <a:gdLst>
                <a:gd name="T0" fmla="*/ 18 w 72"/>
                <a:gd name="T1" fmla="*/ 5 h 43"/>
                <a:gd name="T2" fmla="*/ 0 w 72"/>
                <a:gd name="T3" fmla="*/ 30 h 43"/>
                <a:gd name="T4" fmla="*/ 30 w 72"/>
                <a:gd name="T5" fmla="*/ 43 h 43"/>
                <a:gd name="T6" fmla="*/ 30 w 72"/>
                <a:gd name="T7" fmla="*/ 43 h 43"/>
                <a:gd name="T8" fmla="*/ 44 w 72"/>
                <a:gd name="T9" fmla="*/ 35 h 43"/>
                <a:gd name="T10" fmla="*/ 57 w 72"/>
                <a:gd name="T11" fmla="*/ 26 h 43"/>
                <a:gd name="T12" fmla="*/ 72 w 72"/>
                <a:gd name="T13" fmla="*/ 16 h 43"/>
                <a:gd name="T14" fmla="*/ 29 w 72"/>
                <a:gd name="T15" fmla="*/ 0 h 43"/>
                <a:gd name="T16" fmla="*/ 18 w 72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3">
                  <a:moveTo>
                    <a:pt x="18" y="5"/>
                  </a:moveTo>
                  <a:lnTo>
                    <a:pt x="0" y="30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44" y="35"/>
                  </a:lnTo>
                  <a:lnTo>
                    <a:pt x="57" y="26"/>
                  </a:lnTo>
                  <a:lnTo>
                    <a:pt x="72" y="16"/>
                  </a:lnTo>
                  <a:lnTo>
                    <a:pt x="29" y="0"/>
                  </a:lnTo>
                  <a:lnTo>
                    <a:pt x="18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551" y="421"/>
              <a:ext cx="18" cy="78"/>
            </a:xfrm>
            <a:custGeom>
              <a:avLst/>
              <a:gdLst>
                <a:gd name="T0" fmla="*/ 14 w 18"/>
                <a:gd name="T1" fmla="*/ 33 h 78"/>
                <a:gd name="T2" fmla="*/ 14 w 18"/>
                <a:gd name="T3" fmla="*/ 33 h 78"/>
                <a:gd name="T4" fmla="*/ 14 w 18"/>
                <a:gd name="T5" fmla="*/ 7 h 78"/>
                <a:gd name="T6" fmla="*/ 14 w 18"/>
                <a:gd name="T7" fmla="*/ 7 h 78"/>
                <a:gd name="T8" fmla="*/ 16 w 18"/>
                <a:gd name="T9" fmla="*/ 5 h 78"/>
                <a:gd name="T10" fmla="*/ 16 w 18"/>
                <a:gd name="T11" fmla="*/ 5 h 78"/>
                <a:gd name="T12" fmla="*/ 16 w 18"/>
                <a:gd name="T13" fmla="*/ 2 h 78"/>
                <a:gd name="T14" fmla="*/ 16 w 18"/>
                <a:gd name="T15" fmla="*/ 0 h 78"/>
                <a:gd name="T16" fmla="*/ 1 w 18"/>
                <a:gd name="T17" fmla="*/ 0 h 78"/>
                <a:gd name="T18" fmla="*/ 1 w 18"/>
                <a:gd name="T19" fmla="*/ 0 h 78"/>
                <a:gd name="T20" fmla="*/ 1 w 18"/>
                <a:gd name="T21" fmla="*/ 3 h 78"/>
                <a:gd name="T22" fmla="*/ 1 w 18"/>
                <a:gd name="T23" fmla="*/ 3 h 78"/>
                <a:gd name="T24" fmla="*/ 1 w 18"/>
                <a:gd name="T25" fmla="*/ 6 h 78"/>
                <a:gd name="T26" fmla="*/ 2 w 18"/>
                <a:gd name="T27" fmla="*/ 7 h 78"/>
                <a:gd name="T28" fmla="*/ 2 w 18"/>
                <a:gd name="T29" fmla="*/ 33 h 78"/>
                <a:gd name="T30" fmla="*/ 2 w 18"/>
                <a:gd name="T31" fmla="*/ 33 h 78"/>
                <a:gd name="T32" fmla="*/ 1 w 18"/>
                <a:gd name="T33" fmla="*/ 34 h 78"/>
                <a:gd name="T34" fmla="*/ 0 w 18"/>
                <a:gd name="T35" fmla="*/ 40 h 78"/>
                <a:gd name="T36" fmla="*/ 0 w 18"/>
                <a:gd name="T37" fmla="*/ 40 h 78"/>
                <a:gd name="T38" fmla="*/ 0 w 18"/>
                <a:gd name="T39" fmla="*/ 44 h 78"/>
                <a:gd name="T40" fmla="*/ 1 w 18"/>
                <a:gd name="T41" fmla="*/ 47 h 78"/>
                <a:gd name="T42" fmla="*/ 3 w 18"/>
                <a:gd name="T43" fmla="*/ 50 h 78"/>
                <a:gd name="T44" fmla="*/ 2 w 18"/>
                <a:gd name="T45" fmla="*/ 70 h 78"/>
                <a:gd name="T46" fmla="*/ 2 w 18"/>
                <a:gd name="T47" fmla="*/ 70 h 78"/>
                <a:gd name="T48" fmla="*/ 2 w 18"/>
                <a:gd name="T49" fmla="*/ 72 h 78"/>
                <a:gd name="T50" fmla="*/ 1 w 18"/>
                <a:gd name="T51" fmla="*/ 74 h 78"/>
                <a:gd name="T52" fmla="*/ 1 w 18"/>
                <a:gd name="T53" fmla="*/ 74 h 78"/>
                <a:gd name="T54" fmla="*/ 1 w 18"/>
                <a:gd name="T55" fmla="*/ 78 h 78"/>
                <a:gd name="T56" fmla="*/ 16 w 18"/>
                <a:gd name="T57" fmla="*/ 78 h 78"/>
                <a:gd name="T58" fmla="*/ 16 w 18"/>
                <a:gd name="T59" fmla="*/ 78 h 78"/>
                <a:gd name="T60" fmla="*/ 16 w 18"/>
                <a:gd name="T61" fmla="*/ 73 h 78"/>
                <a:gd name="T62" fmla="*/ 16 w 18"/>
                <a:gd name="T63" fmla="*/ 73 h 78"/>
                <a:gd name="T64" fmla="*/ 14 w 18"/>
                <a:gd name="T65" fmla="*/ 70 h 78"/>
                <a:gd name="T66" fmla="*/ 14 w 18"/>
                <a:gd name="T67" fmla="*/ 50 h 78"/>
                <a:gd name="T68" fmla="*/ 14 w 18"/>
                <a:gd name="T69" fmla="*/ 50 h 78"/>
                <a:gd name="T70" fmla="*/ 17 w 18"/>
                <a:gd name="T71" fmla="*/ 46 h 78"/>
                <a:gd name="T72" fmla="*/ 17 w 18"/>
                <a:gd name="T73" fmla="*/ 44 h 78"/>
                <a:gd name="T74" fmla="*/ 18 w 18"/>
                <a:gd name="T75" fmla="*/ 41 h 78"/>
                <a:gd name="T76" fmla="*/ 18 w 18"/>
                <a:gd name="T77" fmla="*/ 41 h 78"/>
                <a:gd name="T78" fmla="*/ 16 w 18"/>
                <a:gd name="T79" fmla="*/ 35 h 78"/>
                <a:gd name="T80" fmla="*/ 14 w 18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78">
                  <a:moveTo>
                    <a:pt x="14" y="33"/>
                  </a:moveTo>
                  <a:lnTo>
                    <a:pt x="14" y="3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7"/>
                  </a:lnTo>
                  <a:lnTo>
                    <a:pt x="3" y="5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4" y="7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6" y="35"/>
                  </a:lnTo>
                  <a:lnTo>
                    <a:pt x="14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569" y="444"/>
              <a:ext cx="51" cy="36"/>
            </a:xfrm>
            <a:custGeom>
              <a:avLst/>
              <a:gdLst>
                <a:gd name="T0" fmla="*/ 28 w 51"/>
                <a:gd name="T1" fmla="*/ 30 h 36"/>
                <a:gd name="T2" fmla="*/ 51 w 51"/>
                <a:gd name="T3" fmla="*/ 6 h 36"/>
                <a:gd name="T4" fmla="*/ 51 w 51"/>
                <a:gd name="T5" fmla="*/ 6 h 36"/>
                <a:gd name="T6" fmla="*/ 17 w 51"/>
                <a:gd name="T7" fmla="*/ 6 h 36"/>
                <a:gd name="T8" fmla="*/ 17 w 51"/>
                <a:gd name="T9" fmla="*/ 6 h 36"/>
                <a:gd name="T10" fmla="*/ 13 w 51"/>
                <a:gd name="T11" fmla="*/ 5 h 36"/>
                <a:gd name="T12" fmla="*/ 10 w 51"/>
                <a:gd name="T13" fmla="*/ 2 h 36"/>
                <a:gd name="T14" fmla="*/ 5 w 51"/>
                <a:gd name="T15" fmla="*/ 0 h 36"/>
                <a:gd name="T16" fmla="*/ 4 w 51"/>
                <a:gd name="T17" fmla="*/ 0 h 36"/>
                <a:gd name="T18" fmla="*/ 4 w 51"/>
                <a:gd name="T19" fmla="*/ 0 h 36"/>
                <a:gd name="T20" fmla="*/ 0 w 51"/>
                <a:gd name="T21" fmla="*/ 7 h 36"/>
                <a:gd name="T22" fmla="*/ 0 w 51"/>
                <a:gd name="T23" fmla="*/ 7 h 36"/>
                <a:gd name="T24" fmla="*/ 2 w 51"/>
                <a:gd name="T25" fmla="*/ 11 h 36"/>
                <a:gd name="T26" fmla="*/ 4 w 51"/>
                <a:gd name="T27" fmla="*/ 13 h 36"/>
                <a:gd name="T28" fmla="*/ 5 w 51"/>
                <a:gd name="T29" fmla="*/ 18 h 36"/>
                <a:gd name="T30" fmla="*/ 5 w 51"/>
                <a:gd name="T31" fmla="*/ 18 h 36"/>
                <a:gd name="T32" fmla="*/ 5 w 51"/>
                <a:gd name="T33" fmla="*/ 22 h 36"/>
                <a:gd name="T34" fmla="*/ 2 w 51"/>
                <a:gd name="T35" fmla="*/ 25 h 36"/>
                <a:gd name="T36" fmla="*/ 0 w 51"/>
                <a:gd name="T37" fmla="*/ 28 h 36"/>
                <a:gd name="T38" fmla="*/ 0 w 51"/>
                <a:gd name="T39" fmla="*/ 28 h 36"/>
                <a:gd name="T40" fmla="*/ 5 w 51"/>
                <a:gd name="T41" fmla="*/ 36 h 36"/>
                <a:gd name="T42" fmla="*/ 5 w 51"/>
                <a:gd name="T43" fmla="*/ 36 h 36"/>
                <a:gd name="T44" fmla="*/ 9 w 51"/>
                <a:gd name="T45" fmla="*/ 34 h 36"/>
                <a:gd name="T46" fmla="*/ 18 w 51"/>
                <a:gd name="T47" fmla="*/ 30 h 36"/>
                <a:gd name="T48" fmla="*/ 18 w 51"/>
                <a:gd name="T49" fmla="*/ 30 h 36"/>
                <a:gd name="T50" fmla="*/ 28 w 51"/>
                <a:gd name="T51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6">
                  <a:moveTo>
                    <a:pt x="28" y="30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9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633" y="395"/>
              <a:ext cx="101" cy="79"/>
            </a:xfrm>
            <a:custGeom>
              <a:avLst/>
              <a:gdLst>
                <a:gd name="T0" fmla="*/ 101 w 101"/>
                <a:gd name="T1" fmla="*/ 40 h 79"/>
                <a:gd name="T2" fmla="*/ 99 w 101"/>
                <a:gd name="T3" fmla="*/ 39 h 79"/>
                <a:gd name="T4" fmla="*/ 93 w 101"/>
                <a:gd name="T5" fmla="*/ 42 h 79"/>
                <a:gd name="T6" fmla="*/ 90 w 101"/>
                <a:gd name="T7" fmla="*/ 43 h 79"/>
                <a:gd name="T8" fmla="*/ 89 w 101"/>
                <a:gd name="T9" fmla="*/ 50 h 79"/>
                <a:gd name="T10" fmla="*/ 87 w 101"/>
                <a:gd name="T11" fmla="*/ 48 h 79"/>
                <a:gd name="T12" fmla="*/ 80 w 101"/>
                <a:gd name="T13" fmla="*/ 46 h 79"/>
                <a:gd name="T14" fmla="*/ 75 w 101"/>
                <a:gd name="T15" fmla="*/ 48 h 79"/>
                <a:gd name="T16" fmla="*/ 78 w 101"/>
                <a:gd name="T17" fmla="*/ 54 h 79"/>
                <a:gd name="T18" fmla="*/ 75 w 101"/>
                <a:gd name="T19" fmla="*/ 60 h 79"/>
                <a:gd name="T20" fmla="*/ 73 w 101"/>
                <a:gd name="T21" fmla="*/ 60 h 79"/>
                <a:gd name="T22" fmla="*/ 68 w 101"/>
                <a:gd name="T23" fmla="*/ 56 h 79"/>
                <a:gd name="T24" fmla="*/ 68 w 101"/>
                <a:gd name="T25" fmla="*/ 52 h 79"/>
                <a:gd name="T26" fmla="*/ 62 w 101"/>
                <a:gd name="T27" fmla="*/ 55 h 79"/>
                <a:gd name="T28" fmla="*/ 58 w 101"/>
                <a:gd name="T29" fmla="*/ 52 h 79"/>
                <a:gd name="T30" fmla="*/ 60 w 101"/>
                <a:gd name="T31" fmla="*/ 46 h 79"/>
                <a:gd name="T32" fmla="*/ 69 w 101"/>
                <a:gd name="T33" fmla="*/ 44 h 79"/>
                <a:gd name="T34" fmla="*/ 68 w 101"/>
                <a:gd name="T35" fmla="*/ 40 h 79"/>
                <a:gd name="T36" fmla="*/ 64 w 101"/>
                <a:gd name="T37" fmla="*/ 35 h 79"/>
                <a:gd name="T38" fmla="*/ 61 w 101"/>
                <a:gd name="T39" fmla="*/ 34 h 79"/>
                <a:gd name="T40" fmla="*/ 55 w 101"/>
                <a:gd name="T41" fmla="*/ 35 h 79"/>
                <a:gd name="T42" fmla="*/ 57 w 101"/>
                <a:gd name="T43" fmla="*/ 34 h 79"/>
                <a:gd name="T44" fmla="*/ 60 w 101"/>
                <a:gd name="T45" fmla="*/ 29 h 79"/>
                <a:gd name="T46" fmla="*/ 60 w 101"/>
                <a:gd name="T47" fmla="*/ 23 h 79"/>
                <a:gd name="T48" fmla="*/ 56 w 101"/>
                <a:gd name="T49" fmla="*/ 17 h 79"/>
                <a:gd name="T50" fmla="*/ 56 w 101"/>
                <a:gd name="T51" fmla="*/ 17 h 79"/>
                <a:gd name="T52" fmla="*/ 52 w 101"/>
                <a:gd name="T53" fmla="*/ 18 h 79"/>
                <a:gd name="T54" fmla="*/ 45 w 101"/>
                <a:gd name="T55" fmla="*/ 22 h 79"/>
                <a:gd name="T56" fmla="*/ 44 w 101"/>
                <a:gd name="T57" fmla="*/ 26 h 79"/>
                <a:gd name="T58" fmla="*/ 44 w 101"/>
                <a:gd name="T59" fmla="*/ 31 h 79"/>
                <a:gd name="T60" fmla="*/ 41 w 101"/>
                <a:gd name="T61" fmla="*/ 27 h 79"/>
                <a:gd name="T62" fmla="*/ 36 w 101"/>
                <a:gd name="T63" fmla="*/ 23 h 79"/>
                <a:gd name="T64" fmla="*/ 33 w 101"/>
                <a:gd name="T65" fmla="*/ 23 h 79"/>
                <a:gd name="T66" fmla="*/ 28 w 101"/>
                <a:gd name="T67" fmla="*/ 26 h 79"/>
                <a:gd name="T68" fmla="*/ 31 w 101"/>
                <a:gd name="T69" fmla="*/ 31 h 79"/>
                <a:gd name="T70" fmla="*/ 31 w 101"/>
                <a:gd name="T71" fmla="*/ 38 h 79"/>
                <a:gd name="T72" fmla="*/ 28 w 101"/>
                <a:gd name="T73" fmla="*/ 39 h 79"/>
                <a:gd name="T74" fmla="*/ 23 w 101"/>
                <a:gd name="T75" fmla="*/ 35 h 79"/>
                <a:gd name="T76" fmla="*/ 22 w 101"/>
                <a:gd name="T77" fmla="*/ 32 h 79"/>
                <a:gd name="T78" fmla="*/ 17 w 101"/>
                <a:gd name="T79" fmla="*/ 35 h 79"/>
                <a:gd name="T80" fmla="*/ 13 w 101"/>
                <a:gd name="T81" fmla="*/ 34 h 79"/>
                <a:gd name="T82" fmla="*/ 11 w 101"/>
                <a:gd name="T83" fmla="*/ 28 h 79"/>
                <a:gd name="T84" fmla="*/ 20 w 101"/>
                <a:gd name="T85" fmla="*/ 23 h 79"/>
                <a:gd name="T86" fmla="*/ 19 w 101"/>
                <a:gd name="T87" fmla="*/ 22 h 79"/>
                <a:gd name="T88" fmla="*/ 14 w 101"/>
                <a:gd name="T89" fmla="*/ 16 h 79"/>
                <a:gd name="T90" fmla="*/ 9 w 101"/>
                <a:gd name="T91" fmla="*/ 16 h 79"/>
                <a:gd name="T92" fmla="*/ 12 w 101"/>
                <a:gd name="T93" fmla="*/ 12 h 79"/>
                <a:gd name="T94" fmla="*/ 13 w 101"/>
                <a:gd name="T95" fmla="*/ 6 h 79"/>
                <a:gd name="T96" fmla="*/ 12 w 101"/>
                <a:gd name="T97" fmla="*/ 4 h 79"/>
                <a:gd name="T98" fmla="*/ 8 w 101"/>
                <a:gd name="T99" fmla="*/ 0 h 79"/>
                <a:gd name="T100" fmla="*/ 23 w 101"/>
                <a:gd name="T101" fmla="*/ 59 h 79"/>
                <a:gd name="T102" fmla="*/ 30 w 101"/>
                <a:gd name="T103" fmla="*/ 55 h 79"/>
                <a:gd name="T104" fmla="*/ 34 w 101"/>
                <a:gd name="T105" fmla="*/ 52 h 79"/>
                <a:gd name="T106" fmla="*/ 44 w 101"/>
                <a:gd name="T107" fmla="*/ 54 h 79"/>
                <a:gd name="T108" fmla="*/ 47 w 101"/>
                <a:gd name="T109" fmla="*/ 55 h 79"/>
                <a:gd name="T110" fmla="*/ 55 w 101"/>
                <a:gd name="T111" fmla="*/ 60 h 79"/>
                <a:gd name="T112" fmla="*/ 56 w 101"/>
                <a:gd name="T113" fmla="*/ 66 h 79"/>
                <a:gd name="T114" fmla="*/ 56 w 101"/>
                <a:gd name="T115" fmla="*/ 70 h 79"/>
                <a:gd name="T116" fmla="*/ 71 w 101"/>
                <a:gd name="T1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9">
                  <a:moveTo>
                    <a:pt x="71" y="79"/>
                  </a:moveTo>
                  <a:lnTo>
                    <a:pt x="101" y="40"/>
                  </a:lnTo>
                  <a:lnTo>
                    <a:pt x="101" y="40"/>
                  </a:lnTo>
                  <a:lnTo>
                    <a:pt x="99" y="39"/>
                  </a:lnTo>
                  <a:lnTo>
                    <a:pt x="96" y="40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6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5" y="46"/>
                  </a:lnTo>
                  <a:lnTo>
                    <a:pt x="80" y="46"/>
                  </a:lnTo>
                  <a:lnTo>
                    <a:pt x="77" y="46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78" y="54"/>
                  </a:lnTo>
                  <a:lnTo>
                    <a:pt x="78" y="57"/>
                  </a:lnTo>
                  <a:lnTo>
                    <a:pt x="75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69" y="59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4" y="55"/>
                  </a:lnTo>
                  <a:lnTo>
                    <a:pt x="62" y="55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7" y="50"/>
                  </a:lnTo>
                  <a:lnTo>
                    <a:pt x="60" y="46"/>
                  </a:lnTo>
                  <a:lnTo>
                    <a:pt x="63" y="45"/>
                  </a:lnTo>
                  <a:lnTo>
                    <a:pt x="69" y="44"/>
                  </a:lnTo>
                  <a:lnTo>
                    <a:pt x="69" y="44"/>
                  </a:lnTo>
                  <a:lnTo>
                    <a:pt x="68" y="40"/>
                  </a:lnTo>
                  <a:lnTo>
                    <a:pt x="67" y="38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1" y="34"/>
                  </a:lnTo>
                  <a:lnTo>
                    <a:pt x="58" y="34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7" y="34"/>
                  </a:lnTo>
                  <a:lnTo>
                    <a:pt x="58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5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5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5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9" y="52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7"/>
                  </a:lnTo>
                  <a:lnTo>
                    <a:pt x="55" y="60"/>
                  </a:lnTo>
                  <a:lnTo>
                    <a:pt x="56" y="63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3" y="73"/>
                  </a:lnTo>
                  <a:lnTo>
                    <a:pt x="71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715" y="450"/>
              <a:ext cx="121" cy="21"/>
            </a:xfrm>
            <a:custGeom>
              <a:avLst/>
              <a:gdLst>
                <a:gd name="T0" fmla="*/ 101 w 121"/>
                <a:gd name="T1" fmla="*/ 18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8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754" y="502"/>
              <a:ext cx="72" cy="71"/>
            </a:xfrm>
            <a:custGeom>
              <a:avLst/>
              <a:gdLst>
                <a:gd name="T0" fmla="*/ 36 w 72"/>
                <a:gd name="T1" fmla="*/ 71 h 71"/>
                <a:gd name="T2" fmla="*/ 36 w 72"/>
                <a:gd name="T3" fmla="*/ 71 h 71"/>
                <a:gd name="T4" fmla="*/ 25 w 72"/>
                <a:gd name="T5" fmla="*/ 65 h 71"/>
                <a:gd name="T6" fmla="*/ 17 w 72"/>
                <a:gd name="T7" fmla="*/ 60 h 71"/>
                <a:gd name="T8" fmla="*/ 8 w 72"/>
                <a:gd name="T9" fmla="*/ 54 h 71"/>
                <a:gd name="T10" fmla="*/ 2 w 72"/>
                <a:gd name="T11" fmla="*/ 47 h 71"/>
                <a:gd name="T12" fmla="*/ 2 w 72"/>
                <a:gd name="T13" fmla="*/ 47 h 71"/>
                <a:gd name="T14" fmla="*/ 0 w 72"/>
                <a:gd name="T15" fmla="*/ 42 h 71"/>
                <a:gd name="T16" fmla="*/ 0 w 72"/>
                <a:gd name="T17" fmla="*/ 36 h 71"/>
                <a:gd name="T18" fmla="*/ 0 w 72"/>
                <a:gd name="T19" fmla="*/ 31 h 71"/>
                <a:gd name="T20" fmla="*/ 0 w 72"/>
                <a:gd name="T21" fmla="*/ 25 h 71"/>
                <a:gd name="T22" fmla="*/ 2 w 72"/>
                <a:gd name="T23" fmla="*/ 19 h 71"/>
                <a:gd name="T24" fmla="*/ 5 w 72"/>
                <a:gd name="T25" fmla="*/ 14 h 71"/>
                <a:gd name="T26" fmla="*/ 10 w 72"/>
                <a:gd name="T27" fmla="*/ 9 h 71"/>
                <a:gd name="T28" fmla="*/ 14 w 72"/>
                <a:gd name="T29" fmla="*/ 5 h 71"/>
                <a:gd name="T30" fmla="*/ 14 w 72"/>
                <a:gd name="T31" fmla="*/ 5 h 71"/>
                <a:gd name="T32" fmla="*/ 17 w 72"/>
                <a:gd name="T33" fmla="*/ 8 h 71"/>
                <a:gd name="T34" fmla="*/ 18 w 72"/>
                <a:gd name="T35" fmla="*/ 10 h 71"/>
                <a:gd name="T36" fmla="*/ 18 w 72"/>
                <a:gd name="T37" fmla="*/ 13 h 71"/>
                <a:gd name="T38" fmla="*/ 18 w 72"/>
                <a:gd name="T39" fmla="*/ 13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7 h 71"/>
                <a:gd name="T46" fmla="*/ 34 w 72"/>
                <a:gd name="T47" fmla="*/ 3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4 h 71"/>
                <a:gd name="T54" fmla="*/ 39 w 72"/>
                <a:gd name="T55" fmla="*/ 8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3 h 71"/>
                <a:gd name="T62" fmla="*/ 55 w 72"/>
                <a:gd name="T63" fmla="*/ 13 h 71"/>
                <a:gd name="T64" fmla="*/ 55 w 72"/>
                <a:gd name="T65" fmla="*/ 8 h 71"/>
                <a:gd name="T66" fmla="*/ 52 w 72"/>
                <a:gd name="T67" fmla="*/ 3 h 71"/>
                <a:gd name="T68" fmla="*/ 52 w 72"/>
                <a:gd name="T69" fmla="*/ 3 h 71"/>
                <a:gd name="T70" fmla="*/ 57 w 72"/>
                <a:gd name="T71" fmla="*/ 7 h 71"/>
                <a:gd name="T72" fmla="*/ 62 w 72"/>
                <a:gd name="T73" fmla="*/ 9 h 71"/>
                <a:gd name="T74" fmla="*/ 66 w 72"/>
                <a:gd name="T75" fmla="*/ 14 h 71"/>
                <a:gd name="T76" fmla="*/ 68 w 72"/>
                <a:gd name="T77" fmla="*/ 18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2 h 71"/>
                <a:gd name="T86" fmla="*/ 68 w 72"/>
                <a:gd name="T87" fmla="*/ 49 h 71"/>
                <a:gd name="T88" fmla="*/ 63 w 72"/>
                <a:gd name="T89" fmla="*/ 55 h 71"/>
                <a:gd name="T90" fmla="*/ 57 w 72"/>
                <a:gd name="T91" fmla="*/ 60 h 71"/>
                <a:gd name="T92" fmla="*/ 57 w 72"/>
                <a:gd name="T93" fmla="*/ 60 h 71"/>
                <a:gd name="T94" fmla="*/ 46 w 72"/>
                <a:gd name="T95" fmla="*/ 66 h 71"/>
                <a:gd name="T96" fmla="*/ 36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6" y="71"/>
                  </a:moveTo>
                  <a:lnTo>
                    <a:pt x="36" y="71"/>
                  </a:lnTo>
                  <a:lnTo>
                    <a:pt x="25" y="65"/>
                  </a:lnTo>
                  <a:lnTo>
                    <a:pt x="17" y="60"/>
                  </a:lnTo>
                  <a:lnTo>
                    <a:pt x="8" y="54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7" y="8"/>
                  </a:lnTo>
                  <a:lnTo>
                    <a:pt x="18" y="10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39" y="8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8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7" y="7"/>
                  </a:lnTo>
                  <a:lnTo>
                    <a:pt x="62" y="9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2"/>
                  </a:lnTo>
                  <a:lnTo>
                    <a:pt x="68" y="49"/>
                  </a:lnTo>
                  <a:lnTo>
                    <a:pt x="63" y="55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46" y="66"/>
                  </a:lnTo>
                  <a:lnTo>
                    <a:pt x="36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773" y="676"/>
              <a:ext cx="3" cy="1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618" y="477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2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2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443" y="450"/>
              <a:ext cx="415" cy="487"/>
            </a:xfrm>
            <a:custGeom>
              <a:avLst/>
              <a:gdLst>
                <a:gd name="T0" fmla="*/ 396 w 415"/>
                <a:gd name="T1" fmla="*/ 164 h 487"/>
                <a:gd name="T2" fmla="*/ 394 w 415"/>
                <a:gd name="T3" fmla="*/ 100 h 487"/>
                <a:gd name="T4" fmla="*/ 344 w 415"/>
                <a:gd name="T5" fmla="*/ 38 h 487"/>
                <a:gd name="T6" fmla="*/ 299 w 415"/>
                <a:gd name="T7" fmla="*/ 100 h 487"/>
                <a:gd name="T8" fmla="*/ 308 w 415"/>
                <a:gd name="T9" fmla="*/ 162 h 487"/>
                <a:gd name="T10" fmla="*/ 328 w 415"/>
                <a:gd name="T11" fmla="*/ 171 h 487"/>
                <a:gd name="T12" fmla="*/ 339 w 415"/>
                <a:gd name="T13" fmla="*/ 160 h 487"/>
                <a:gd name="T14" fmla="*/ 381 w 415"/>
                <a:gd name="T15" fmla="*/ 167 h 487"/>
                <a:gd name="T16" fmla="*/ 357 w 415"/>
                <a:gd name="T17" fmla="*/ 231 h 487"/>
                <a:gd name="T18" fmla="*/ 288 w 415"/>
                <a:gd name="T19" fmla="*/ 194 h 487"/>
                <a:gd name="T20" fmla="*/ 279 w 415"/>
                <a:gd name="T21" fmla="*/ 132 h 487"/>
                <a:gd name="T22" fmla="*/ 280 w 415"/>
                <a:gd name="T23" fmla="*/ 122 h 487"/>
                <a:gd name="T24" fmla="*/ 251 w 415"/>
                <a:gd name="T25" fmla="*/ 81 h 487"/>
                <a:gd name="T26" fmla="*/ 284 w 415"/>
                <a:gd name="T27" fmla="*/ 51 h 487"/>
                <a:gd name="T28" fmla="*/ 236 w 415"/>
                <a:gd name="T29" fmla="*/ 18 h 487"/>
                <a:gd name="T30" fmla="*/ 165 w 415"/>
                <a:gd name="T31" fmla="*/ 22 h 487"/>
                <a:gd name="T32" fmla="*/ 150 w 415"/>
                <a:gd name="T33" fmla="*/ 49 h 487"/>
                <a:gd name="T34" fmla="*/ 163 w 415"/>
                <a:gd name="T35" fmla="*/ 70 h 487"/>
                <a:gd name="T36" fmla="*/ 196 w 415"/>
                <a:gd name="T37" fmla="*/ 59 h 487"/>
                <a:gd name="T38" fmla="*/ 147 w 415"/>
                <a:gd name="T39" fmla="*/ 77 h 487"/>
                <a:gd name="T40" fmla="*/ 127 w 415"/>
                <a:gd name="T41" fmla="*/ 73 h 487"/>
                <a:gd name="T42" fmla="*/ 173 w 415"/>
                <a:gd name="T43" fmla="*/ 74 h 487"/>
                <a:gd name="T44" fmla="*/ 175 w 415"/>
                <a:gd name="T45" fmla="*/ 85 h 487"/>
                <a:gd name="T46" fmla="*/ 159 w 415"/>
                <a:gd name="T47" fmla="*/ 101 h 487"/>
                <a:gd name="T48" fmla="*/ 174 w 415"/>
                <a:gd name="T49" fmla="*/ 128 h 487"/>
                <a:gd name="T50" fmla="*/ 89 w 415"/>
                <a:gd name="T51" fmla="*/ 184 h 487"/>
                <a:gd name="T52" fmla="*/ 35 w 415"/>
                <a:gd name="T53" fmla="*/ 168 h 487"/>
                <a:gd name="T54" fmla="*/ 28 w 415"/>
                <a:gd name="T55" fmla="*/ 178 h 487"/>
                <a:gd name="T56" fmla="*/ 34 w 415"/>
                <a:gd name="T57" fmla="*/ 192 h 487"/>
                <a:gd name="T58" fmla="*/ 1 w 415"/>
                <a:gd name="T59" fmla="*/ 204 h 487"/>
                <a:gd name="T60" fmla="*/ 39 w 415"/>
                <a:gd name="T61" fmla="*/ 209 h 487"/>
                <a:gd name="T62" fmla="*/ 24 w 415"/>
                <a:gd name="T63" fmla="*/ 221 h 487"/>
                <a:gd name="T64" fmla="*/ 35 w 415"/>
                <a:gd name="T65" fmla="*/ 231 h 487"/>
                <a:gd name="T66" fmla="*/ 70 w 415"/>
                <a:gd name="T67" fmla="*/ 231 h 487"/>
                <a:gd name="T68" fmla="*/ 78 w 415"/>
                <a:gd name="T69" fmla="*/ 232 h 487"/>
                <a:gd name="T70" fmla="*/ 109 w 415"/>
                <a:gd name="T71" fmla="*/ 206 h 487"/>
                <a:gd name="T72" fmla="*/ 143 w 415"/>
                <a:gd name="T73" fmla="*/ 200 h 487"/>
                <a:gd name="T74" fmla="*/ 190 w 415"/>
                <a:gd name="T75" fmla="*/ 217 h 487"/>
                <a:gd name="T76" fmla="*/ 279 w 415"/>
                <a:gd name="T77" fmla="*/ 258 h 487"/>
                <a:gd name="T78" fmla="*/ 312 w 415"/>
                <a:gd name="T79" fmla="*/ 328 h 487"/>
                <a:gd name="T80" fmla="*/ 311 w 415"/>
                <a:gd name="T81" fmla="*/ 345 h 487"/>
                <a:gd name="T82" fmla="*/ 343 w 415"/>
                <a:gd name="T83" fmla="*/ 352 h 487"/>
                <a:gd name="T84" fmla="*/ 352 w 415"/>
                <a:gd name="T85" fmla="*/ 419 h 487"/>
                <a:gd name="T86" fmla="*/ 310 w 415"/>
                <a:gd name="T87" fmla="*/ 426 h 487"/>
                <a:gd name="T88" fmla="*/ 329 w 415"/>
                <a:gd name="T89" fmla="*/ 435 h 487"/>
                <a:gd name="T90" fmla="*/ 321 w 415"/>
                <a:gd name="T91" fmla="*/ 443 h 487"/>
                <a:gd name="T92" fmla="*/ 318 w 415"/>
                <a:gd name="T93" fmla="*/ 475 h 487"/>
                <a:gd name="T94" fmla="*/ 336 w 415"/>
                <a:gd name="T95" fmla="*/ 463 h 487"/>
                <a:gd name="T96" fmla="*/ 344 w 415"/>
                <a:gd name="T97" fmla="*/ 467 h 487"/>
                <a:gd name="T98" fmla="*/ 365 w 415"/>
                <a:gd name="T99" fmla="*/ 481 h 487"/>
                <a:gd name="T100" fmla="*/ 371 w 415"/>
                <a:gd name="T101" fmla="*/ 453 h 487"/>
                <a:gd name="T102" fmla="*/ 393 w 415"/>
                <a:gd name="T103" fmla="*/ 460 h 487"/>
                <a:gd name="T104" fmla="*/ 395 w 415"/>
                <a:gd name="T105" fmla="*/ 417 h 487"/>
                <a:gd name="T106" fmla="*/ 404 w 415"/>
                <a:gd name="T107" fmla="*/ 399 h 487"/>
                <a:gd name="T108" fmla="*/ 401 w 415"/>
                <a:gd name="T109" fmla="*/ 369 h 487"/>
                <a:gd name="T110" fmla="*/ 384 w 415"/>
                <a:gd name="T111" fmla="*/ 339 h 487"/>
                <a:gd name="T112" fmla="*/ 356 w 415"/>
                <a:gd name="T113" fmla="*/ 309 h 487"/>
                <a:gd name="T114" fmla="*/ 356 w 415"/>
                <a:gd name="T115" fmla="*/ 279 h 487"/>
                <a:gd name="T116" fmla="*/ 361 w 415"/>
                <a:gd name="T117" fmla="*/ 251 h 487"/>
                <a:gd name="T118" fmla="*/ 414 w 415"/>
                <a:gd name="T119" fmla="*/ 21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" h="487">
                  <a:moveTo>
                    <a:pt x="404" y="187"/>
                  </a:moveTo>
                  <a:lnTo>
                    <a:pt x="404" y="187"/>
                  </a:lnTo>
                  <a:lnTo>
                    <a:pt x="410" y="188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4" y="179"/>
                  </a:lnTo>
                  <a:lnTo>
                    <a:pt x="412" y="168"/>
                  </a:lnTo>
                  <a:lnTo>
                    <a:pt x="412" y="168"/>
                  </a:lnTo>
                  <a:lnTo>
                    <a:pt x="409" y="168"/>
                  </a:lnTo>
                  <a:lnTo>
                    <a:pt x="405" y="168"/>
                  </a:lnTo>
                  <a:lnTo>
                    <a:pt x="401" y="167"/>
                  </a:lnTo>
                  <a:lnTo>
                    <a:pt x="396" y="164"/>
                  </a:lnTo>
                  <a:lnTo>
                    <a:pt x="396" y="164"/>
                  </a:lnTo>
                  <a:lnTo>
                    <a:pt x="394" y="159"/>
                  </a:lnTo>
                  <a:lnTo>
                    <a:pt x="394" y="159"/>
                  </a:lnTo>
                  <a:lnTo>
                    <a:pt x="387" y="149"/>
                  </a:lnTo>
                  <a:lnTo>
                    <a:pt x="378" y="142"/>
                  </a:lnTo>
                  <a:lnTo>
                    <a:pt x="369" y="135"/>
                  </a:lnTo>
                  <a:lnTo>
                    <a:pt x="362" y="131"/>
                  </a:lnTo>
                  <a:lnTo>
                    <a:pt x="362" y="131"/>
                  </a:lnTo>
                  <a:lnTo>
                    <a:pt x="374" y="123"/>
                  </a:lnTo>
                  <a:lnTo>
                    <a:pt x="383" y="116"/>
                  </a:lnTo>
                  <a:lnTo>
                    <a:pt x="389" y="110"/>
                  </a:lnTo>
                  <a:lnTo>
                    <a:pt x="392" y="105"/>
                  </a:lnTo>
                  <a:lnTo>
                    <a:pt x="392" y="105"/>
                  </a:lnTo>
                  <a:lnTo>
                    <a:pt x="394" y="100"/>
                  </a:lnTo>
                  <a:lnTo>
                    <a:pt x="396" y="93"/>
                  </a:lnTo>
                  <a:lnTo>
                    <a:pt x="396" y="85"/>
                  </a:lnTo>
                  <a:lnTo>
                    <a:pt x="396" y="77"/>
                  </a:lnTo>
                  <a:lnTo>
                    <a:pt x="394" y="68"/>
                  </a:lnTo>
                  <a:lnTo>
                    <a:pt x="390" y="60"/>
                  </a:lnTo>
                  <a:lnTo>
                    <a:pt x="384" y="52"/>
                  </a:lnTo>
                  <a:lnTo>
                    <a:pt x="379" y="49"/>
                  </a:lnTo>
                  <a:lnTo>
                    <a:pt x="374" y="45"/>
                  </a:lnTo>
                  <a:lnTo>
                    <a:pt x="374" y="45"/>
                  </a:lnTo>
                  <a:lnTo>
                    <a:pt x="367" y="41"/>
                  </a:lnTo>
                  <a:lnTo>
                    <a:pt x="358" y="39"/>
                  </a:lnTo>
                  <a:lnTo>
                    <a:pt x="351" y="38"/>
                  </a:lnTo>
                  <a:lnTo>
                    <a:pt x="344" y="38"/>
                  </a:lnTo>
                  <a:lnTo>
                    <a:pt x="332" y="40"/>
                  </a:lnTo>
                  <a:lnTo>
                    <a:pt x="322" y="43"/>
                  </a:lnTo>
                  <a:lnTo>
                    <a:pt x="322" y="43"/>
                  </a:lnTo>
                  <a:lnTo>
                    <a:pt x="316" y="46"/>
                  </a:lnTo>
                  <a:lnTo>
                    <a:pt x="310" y="51"/>
                  </a:lnTo>
                  <a:lnTo>
                    <a:pt x="305" y="56"/>
                  </a:lnTo>
                  <a:lnTo>
                    <a:pt x="301" y="62"/>
                  </a:lnTo>
                  <a:lnTo>
                    <a:pt x="299" y="70"/>
                  </a:lnTo>
                  <a:lnTo>
                    <a:pt x="296" y="77"/>
                  </a:lnTo>
                  <a:lnTo>
                    <a:pt x="296" y="84"/>
                  </a:lnTo>
                  <a:lnTo>
                    <a:pt x="296" y="94"/>
                  </a:lnTo>
                  <a:lnTo>
                    <a:pt x="296" y="94"/>
                  </a:lnTo>
                  <a:lnTo>
                    <a:pt x="299" y="100"/>
                  </a:lnTo>
                  <a:lnTo>
                    <a:pt x="301" y="106"/>
                  </a:lnTo>
                  <a:lnTo>
                    <a:pt x="305" y="112"/>
                  </a:lnTo>
                  <a:lnTo>
                    <a:pt x="308" y="116"/>
                  </a:lnTo>
                  <a:lnTo>
                    <a:pt x="319" y="123"/>
                  </a:lnTo>
                  <a:lnTo>
                    <a:pt x="332" y="131"/>
                  </a:lnTo>
                  <a:lnTo>
                    <a:pt x="332" y="131"/>
                  </a:lnTo>
                  <a:lnTo>
                    <a:pt x="322" y="135"/>
                  </a:lnTo>
                  <a:lnTo>
                    <a:pt x="314" y="143"/>
                  </a:lnTo>
                  <a:lnTo>
                    <a:pt x="312" y="146"/>
                  </a:lnTo>
                  <a:lnTo>
                    <a:pt x="311" y="151"/>
                  </a:lnTo>
                  <a:lnTo>
                    <a:pt x="310" y="156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70"/>
                  </a:lnTo>
                  <a:lnTo>
                    <a:pt x="312" y="178"/>
                  </a:lnTo>
                  <a:lnTo>
                    <a:pt x="313" y="188"/>
                  </a:lnTo>
                  <a:lnTo>
                    <a:pt x="313" y="194"/>
                  </a:lnTo>
                  <a:lnTo>
                    <a:pt x="312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8" y="199"/>
                  </a:lnTo>
                  <a:lnTo>
                    <a:pt x="324" y="194"/>
                  </a:lnTo>
                  <a:lnTo>
                    <a:pt x="324" y="194"/>
                  </a:lnTo>
                  <a:lnTo>
                    <a:pt x="327" y="187"/>
                  </a:lnTo>
                  <a:lnTo>
                    <a:pt x="328" y="179"/>
                  </a:lnTo>
                  <a:lnTo>
                    <a:pt x="328" y="171"/>
                  </a:lnTo>
                  <a:lnTo>
                    <a:pt x="328" y="171"/>
                  </a:lnTo>
                  <a:lnTo>
                    <a:pt x="330" y="175"/>
                  </a:lnTo>
                  <a:lnTo>
                    <a:pt x="332" y="181"/>
                  </a:lnTo>
                  <a:lnTo>
                    <a:pt x="332" y="185"/>
                  </a:lnTo>
                  <a:lnTo>
                    <a:pt x="330" y="190"/>
                  </a:lnTo>
                  <a:lnTo>
                    <a:pt x="330" y="190"/>
                  </a:lnTo>
                  <a:lnTo>
                    <a:pt x="335" y="188"/>
                  </a:lnTo>
                  <a:lnTo>
                    <a:pt x="338" y="185"/>
                  </a:lnTo>
                  <a:lnTo>
                    <a:pt x="340" y="183"/>
                  </a:lnTo>
                  <a:lnTo>
                    <a:pt x="340" y="183"/>
                  </a:lnTo>
                  <a:lnTo>
                    <a:pt x="341" y="175"/>
                  </a:lnTo>
                  <a:lnTo>
                    <a:pt x="341" y="166"/>
                  </a:lnTo>
                  <a:lnTo>
                    <a:pt x="339" y="160"/>
                  </a:lnTo>
                  <a:lnTo>
                    <a:pt x="338" y="155"/>
                  </a:lnTo>
                  <a:lnTo>
                    <a:pt x="338" y="155"/>
                  </a:lnTo>
                  <a:lnTo>
                    <a:pt x="336" y="150"/>
                  </a:lnTo>
                  <a:lnTo>
                    <a:pt x="338" y="145"/>
                  </a:lnTo>
                  <a:lnTo>
                    <a:pt x="341" y="140"/>
                  </a:lnTo>
                  <a:lnTo>
                    <a:pt x="345" y="138"/>
                  </a:lnTo>
                  <a:lnTo>
                    <a:pt x="345" y="138"/>
                  </a:lnTo>
                  <a:lnTo>
                    <a:pt x="357" y="144"/>
                  </a:lnTo>
                  <a:lnTo>
                    <a:pt x="357" y="144"/>
                  </a:lnTo>
                  <a:lnTo>
                    <a:pt x="362" y="148"/>
                  </a:lnTo>
                  <a:lnTo>
                    <a:pt x="369" y="154"/>
                  </a:lnTo>
                  <a:lnTo>
                    <a:pt x="377" y="162"/>
                  </a:lnTo>
                  <a:lnTo>
                    <a:pt x="381" y="167"/>
                  </a:lnTo>
                  <a:lnTo>
                    <a:pt x="383" y="173"/>
                  </a:lnTo>
                  <a:lnTo>
                    <a:pt x="383" y="173"/>
                  </a:lnTo>
                  <a:lnTo>
                    <a:pt x="387" y="181"/>
                  </a:lnTo>
                  <a:lnTo>
                    <a:pt x="388" y="188"/>
                  </a:lnTo>
                  <a:lnTo>
                    <a:pt x="388" y="194"/>
                  </a:lnTo>
                  <a:lnTo>
                    <a:pt x="388" y="200"/>
                  </a:lnTo>
                  <a:lnTo>
                    <a:pt x="385" y="209"/>
                  </a:lnTo>
                  <a:lnTo>
                    <a:pt x="383" y="214"/>
                  </a:lnTo>
                  <a:lnTo>
                    <a:pt x="383" y="214"/>
                  </a:lnTo>
                  <a:lnTo>
                    <a:pt x="378" y="220"/>
                  </a:lnTo>
                  <a:lnTo>
                    <a:pt x="373" y="226"/>
                  </a:lnTo>
                  <a:lnTo>
                    <a:pt x="366" y="229"/>
                  </a:lnTo>
                  <a:lnTo>
                    <a:pt x="357" y="231"/>
                  </a:lnTo>
                  <a:lnTo>
                    <a:pt x="357" y="231"/>
                  </a:lnTo>
                  <a:lnTo>
                    <a:pt x="356" y="231"/>
                  </a:lnTo>
                  <a:lnTo>
                    <a:pt x="356" y="231"/>
                  </a:lnTo>
                  <a:lnTo>
                    <a:pt x="346" y="231"/>
                  </a:lnTo>
                  <a:lnTo>
                    <a:pt x="346" y="231"/>
                  </a:lnTo>
                  <a:lnTo>
                    <a:pt x="338" y="228"/>
                  </a:lnTo>
                  <a:lnTo>
                    <a:pt x="338" y="228"/>
                  </a:lnTo>
                  <a:lnTo>
                    <a:pt x="330" y="226"/>
                  </a:lnTo>
                  <a:lnTo>
                    <a:pt x="330" y="226"/>
                  </a:lnTo>
                  <a:lnTo>
                    <a:pt x="323" y="222"/>
                  </a:lnTo>
                  <a:lnTo>
                    <a:pt x="312" y="215"/>
                  </a:lnTo>
                  <a:lnTo>
                    <a:pt x="300" y="206"/>
                  </a:lnTo>
                  <a:lnTo>
                    <a:pt x="288" y="194"/>
                  </a:lnTo>
                  <a:lnTo>
                    <a:pt x="288" y="194"/>
                  </a:lnTo>
                  <a:lnTo>
                    <a:pt x="272" y="175"/>
                  </a:lnTo>
                  <a:lnTo>
                    <a:pt x="261" y="161"/>
                  </a:lnTo>
                  <a:lnTo>
                    <a:pt x="261" y="161"/>
                  </a:lnTo>
                  <a:lnTo>
                    <a:pt x="267" y="164"/>
                  </a:lnTo>
                  <a:lnTo>
                    <a:pt x="272" y="164"/>
                  </a:lnTo>
                  <a:lnTo>
                    <a:pt x="278" y="164"/>
                  </a:lnTo>
                  <a:lnTo>
                    <a:pt x="278" y="164"/>
                  </a:lnTo>
                  <a:lnTo>
                    <a:pt x="279" y="153"/>
                  </a:lnTo>
                  <a:lnTo>
                    <a:pt x="279" y="142"/>
                  </a:lnTo>
                  <a:lnTo>
                    <a:pt x="279" y="142"/>
                  </a:lnTo>
                  <a:lnTo>
                    <a:pt x="279" y="132"/>
                  </a:lnTo>
                  <a:lnTo>
                    <a:pt x="279" y="132"/>
                  </a:lnTo>
                  <a:lnTo>
                    <a:pt x="275" y="132"/>
                  </a:lnTo>
                  <a:lnTo>
                    <a:pt x="267" y="129"/>
                  </a:lnTo>
                  <a:lnTo>
                    <a:pt x="263" y="128"/>
                  </a:lnTo>
                  <a:lnTo>
                    <a:pt x="258" y="126"/>
                  </a:lnTo>
                  <a:lnTo>
                    <a:pt x="254" y="123"/>
                  </a:lnTo>
                  <a:lnTo>
                    <a:pt x="252" y="120"/>
                  </a:lnTo>
                  <a:lnTo>
                    <a:pt x="252" y="120"/>
                  </a:lnTo>
                  <a:lnTo>
                    <a:pt x="256" y="121"/>
                  </a:lnTo>
                  <a:lnTo>
                    <a:pt x="259" y="122"/>
                  </a:lnTo>
                  <a:lnTo>
                    <a:pt x="264" y="123"/>
                  </a:lnTo>
                  <a:lnTo>
                    <a:pt x="264" y="123"/>
                  </a:lnTo>
                  <a:lnTo>
                    <a:pt x="275" y="122"/>
                  </a:lnTo>
                  <a:lnTo>
                    <a:pt x="280" y="122"/>
                  </a:lnTo>
                  <a:lnTo>
                    <a:pt x="280" y="122"/>
                  </a:lnTo>
                  <a:lnTo>
                    <a:pt x="281" y="111"/>
                  </a:lnTo>
                  <a:lnTo>
                    <a:pt x="281" y="101"/>
                  </a:lnTo>
                  <a:lnTo>
                    <a:pt x="281" y="10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74" y="91"/>
                  </a:lnTo>
                  <a:lnTo>
                    <a:pt x="265" y="90"/>
                  </a:lnTo>
                  <a:lnTo>
                    <a:pt x="265" y="90"/>
                  </a:lnTo>
                  <a:lnTo>
                    <a:pt x="257" y="87"/>
                  </a:lnTo>
                  <a:lnTo>
                    <a:pt x="253" y="84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4" y="82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7" y="83"/>
                  </a:lnTo>
                  <a:lnTo>
                    <a:pt x="281" y="83"/>
                  </a:lnTo>
                  <a:lnTo>
                    <a:pt x="283" y="82"/>
                  </a:lnTo>
                  <a:lnTo>
                    <a:pt x="283" y="82"/>
                  </a:lnTo>
                  <a:lnTo>
                    <a:pt x="283" y="62"/>
                  </a:lnTo>
                  <a:lnTo>
                    <a:pt x="283" y="62"/>
                  </a:lnTo>
                  <a:lnTo>
                    <a:pt x="284" y="57"/>
                  </a:lnTo>
                  <a:lnTo>
                    <a:pt x="284" y="51"/>
                  </a:lnTo>
                  <a:lnTo>
                    <a:pt x="284" y="51"/>
                  </a:lnTo>
                  <a:lnTo>
                    <a:pt x="280" y="51"/>
                  </a:lnTo>
                  <a:lnTo>
                    <a:pt x="273" y="50"/>
                  </a:lnTo>
                  <a:lnTo>
                    <a:pt x="264" y="46"/>
                  </a:lnTo>
                  <a:lnTo>
                    <a:pt x="261" y="44"/>
                  </a:lnTo>
                  <a:lnTo>
                    <a:pt x="256" y="40"/>
                  </a:lnTo>
                  <a:lnTo>
                    <a:pt x="256" y="40"/>
                  </a:lnTo>
                  <a:lnTo>
                    <a:pt x="254" y="38"/>
                  </a:lnTo>
                  <a:lnTo>
                    <a:pt x="254" y="35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6" y="18"/>
                  </a:lnTo>
                  <a:lnTo>
                    <a:pt x="239" y="15"/>
                  </a:lnTo>
                  <a:lnTo>
                    <a:pt x="239" y="12"/>
                  </a:lnTo>
                  <a:lnTo>
                    <a:pt x="239" y="12"/>
                  </a:lnTo>
                  <a:lnTo>
                    <a:pt x="237" y="8"/>
                  </a:lnTo>
                  <a:lnTo>
                    <a:pt x="234" y="6"/>
                  </a:lnTo>
                  <a:lnTo>
                    <a:pt x="230" y="5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0" y="6"/>
                  </a:lnTo>
                  <a:lnTo>
                    <a:pt x="218" y="8"/>
                  </a:lnTo>
                  <a:lnTo>
                    <a:pt x="214" y="12"/>
                  </a:lnTo>
                  <a:lnTo>
                    <a:pt x="187" y="0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4" y="23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3" y="30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0" y="49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48" y="54"/>
                  </a:lnTo>
                  <a:lnTo>
                    <a:pt x="148" y="56"/>
                  </a:lnTo>
                  <a:lnTo>
                    <a:pt x="150" y="61"/>
                  </a:lnTo>
                  <a:lnTo>
                    <a:pt x="157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6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4" y="67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5" y="55"/>
                  </a:lnTo>
                  <a:lnTo>
                    <a:pt x="175" y="55"/>
                  </a:lnTo>
                  <a:lnTo>
                    <a:pt x="180" y="52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90" y="52"/>
                  </a:lnTo>
                  <a:lnTo>
                    <a:pt x="193" y="55"/>
                  </a:lnTo>
                  <a:lnTo>
                    <a:pt x="193" y="55"/>
                  </a:lnTo>
                  <a:lnTo>
                    <a:pt x="196" y="59"/>
                  </a:lnTo>
                  <a:lnTo>
                    <a:pt x="197" y="63"/>
                  </a:lnTo>
                  <a:lnTo>
                    <a:pt x="197" y="68"/>
                  </a:lnTo>
                  <a:lnTo>
                    <a:pt x="197" y="72"/>
                  </a:lnTo>
                  <a:lnTo>
                    <a:pt x="197" y="72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1" y="68"/>
                  </a:lnTo>
                  <a:lnTo>
                    <a:pt x="185" y="67"/>
                  </a:lnTo>
                  <a:lnTo>
                    <a:pt x="177" y="67"/>
                  </a:lnTo>
                  <a:lnTo>
                    <a:pt x="170" y="68"/>
                  </a:lnTo>
                  <a:lnTo>
                    <a:pt x="170" y="68"/>
                  </a:lnTo>
                  <a:lnTo>
                    <a:pt x="162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3" y="78"/>
                  </a:lnTo>
                  <a:lnTo>
                    <a:pt x="139" y="78"/>
                  </a:lnTo>
                  <a:lnTo>
                    <a:pt x="137" y="76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6" y="70"/>
                  </a:lnTo>
                  <a:lnTo>
                    <a:pt x="136" y="67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3" y="67"/>
                  </a:lnTo>
                  <a:lnTo>
                    <a:pt x="130" y="70"/>
                  </a:lnTo>
                  <a:lnTo>
                    <a:pt x="127" y="73"/>
                  </a:lnTo>
                  <a:lnTo>
                    <a:pt x="127" y="73"/>
                  </a:lnTo>
                  <a:lnTo>
                    <a:pt x="127" y="78"/>
                  </a:lnTo>
                  <a:lnTo>
                    <a:pt x="128" y="83"/>
                  </a:lnTo>
                  <a:lnTo>
                    <a:pt x="131" y="85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9" y="88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4"/>
                  </a:lnTo>
                  <a:lnTo>
                    <a:pt x="176" y="73"/>
                  </a:lnTo>
                  <a:lnTo>
                    <a:pt x="181" y="74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91" y="79"/>
                  </a:lnTo>
                  <a:lnTo>
                    <a:pt x="193" y="81"/>
                  </a:lnTo>
                  <a:lnTo>
                    <a:pt x="193" y="81"/>
                  </a:lnTo>
                  <a:lnTo>
                    <a:pt x="191" y="84"/>
                  </a:lnTo>
                  <a:lnTo>
                    <a:pt x="188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70" y="81"/>
                  </a:lnTo>
                  <a:lnTo>
                    <a:pt x="170" y="81"/>
                  </a:lnTo>
                  <a:lnTo>
                    <a:pt x="168" y="85"/>
                  </a:lnTo>
                  <a:lnTo>
                    <a:pt x="168" y="85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1"/>
                  </a:lnTo>
                  <a:lnTo>
                    <a:pt x="166" y="94"/>
                  </a:lnTo>
                  <a:lnTo>
                    <a:pt x="166" y="94"/>
                  </a:lnTo>
                  <a:lnTo>
                    <a:pt x="165" y="95"/>
                  </a:lnTo>
                  <a:lnTo>
                    <a:pt x="164" y="98"/>
                  </a:lnTo>
                  <a:lnTo>
                    <a:pt x="159" y="101"/>
                  </a:lnTo>
                  <a:lnTo>
                    <a:pt x="159" y="101"/>
                  </a:lnTo>
                  <a:lnTo>
                    <a:pt x="152" y="105"/>
                  </a:lnTo>
                  <a:lnTo>
                    <a:pt x="147" y="106"/>
                  </a:lnTo>
                  <a:lnTo>
                    <a:pt x="147" y="106"/>
                  </a:lnTo>
                  <a:lnTo>
                    <a:pt x="152" y="117"/>
                  </a:lnTo>
                  <a:lnTo>
                    <a:pt x="152" y="117"/>
                  </a:lnTo>
                  <a:lnTo>
                    <a:pt x="155" y="124"/>
                  </a:lnTo>
                  <a:lnTo>
                    <a:pt x="158" y="129"/>
                  </a:lnTo>
                  <a:lnTo>
                    <a:pt x="160" y="133"/>
                  </a:lnTo>
                  <a:lnTo>
                    <a:pt x="160" y="133"/>
                  </a:lnTo>
                  <a:lnTo>
                    <a:pt x="165" y="132"/>
                  </a:lnTo>
                  <a:lnTo>
                    <a:pt x="174" y="128"/>
                  </a:lnTo>
                  <a:lnTo>
                    <a:pt x="174" y="128"/>
                  </a:lnTo>
                  <a:lnTo>
                    <a:pt x="180" y="123"/>
                  </a:lnTo>
                  <a:lnTo>
                    <a:pt x="184" y="118"/>
                  </a:lnTo>
                  <a:lnTo>
                    <a:pt x="184" y="118"/>
                  </a:lnTo>
                  <a:lnTo>
                    <a:pt x="179" y="129"/>
                  </a:lnTo>
                  <a:lnTo>
                    <a:pt x="175" y="135"/>
                  </a:lnTo>
                  <a:lnTo>
                    <a:pt x="170" y="140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50" y="155"/>
                  </a:lnTo>
                  <a:lnTo>
                    <a:pt x="128" y="167"/>
                  </a:lnTo>
                  <a:lnTo>
                    <a:pt x="115" y="175"/>
                  </a:lnTo>
                  <a:lnTo>
                    <a:pt x="103" y="179"/>
                  </a:lnTo>
                  <a:lnTo>
                    <a:pt x="89" y="184"/>
                  </a:lnTo>
                  <a:lnTo>
                    <a:pt x="76" y="187"/>
                  </a:lnTo>
                  <a:lnTo>
                    <a:pt x="76" y="187"/>
                  </a:lnTo>
                  <a:lnTo>
                    <a:pt x="72" y="185"/>
                  </a:lnTo>
                  <a:lnTo>
                    <a:pt x="67" y="184"/>
                  </a:lnTo>
                  <a:lnTo>
                    <a:pt x="59" y="178"/>
                  </a:lnTo>
                  <a:lnTo>
                    <a:pt x="50" y="172"/>
                  </a:lnTo>
                  <a:lnTo>
                    <a:pt x="45" y="166"/>
                  </a:lnTo>
                  <a:lnTo>
                    <a:pt x="45" y="166"/>
                  </a:lnTo>
                  <a:lnTo>
                    <a:pt x="44" y="166"/>
                  </a:lnTo>
                  <a:lnTo>
                    <a:pt x="42" y="165"/>
                  </a:lnTo>
                  <a:lnTo>
                    <a:pt x="39" y="166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3" y="168"/>
                  </a:lnTo>
                  <a:lnTo>
                    <a:pt x="28" y="168"/>
                  </a:lnTo>
                  <a:lnTo>
                    <a:pt x="21" y="170"/>
                  </a:lnTo>
                  <a:lnTo>
                    <a:pt x="18" y="172"/>
                  </a:lnTo>
                  <a:lnTo>
                    <a:pt x="16" y="175"/>
                  </a:lnTo>
                  <a:lnTo>
                    <a:pt x="16" y="175"/>
                  </a:lnTo>
                  <a:lnTo>
                    <a:pt x="16" y="176"/>
                  </a:lnTo>
                  <a:lnTo>
                    <a:pt x="20" y="176"/>
                  </a:lnTo>
                  <a:lnTo>
                    <a:pt x="23" y="175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9" y="177"/>
                  </a:lnTo>
                  <a:lnTo>
                    <a:pt x="28" y="178"/>
                  </a:lnTo>
                  <a:lnTo>
                    <a:pt x="27" y="179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7" y="183"/>
                  </a:lnTo>
                  <a:lnTo>
                    <a:pt x="29" y="185"/>
                  </a:lnTo>
                  <a:lnTo>
                    <a:pt x="35" y="188"/>
                  </a:lnTo>
                  <a:lnTo>
                    <a:pt x="48" y="193"/>
                  </a:lnTo>
                  <a:lnTo>
                    <a:pt x="48" y="193"/>
                  </a:lnTo>
                  <a:lnTo>
                    <a:pt x="49" y="194"/>
                  </a:lnTo>
                  <a:lnTo>
                    <a:pt x="49" y="195"/>
                  </a:lnTo>
                  <a:lnTo>
                    <a:pt x="49" y="195"/>
                  </a:lnTo>
                  <a:lnTo>
                    <a:pt x="40" y="194"/>
                  </a:lnTo>
                  <a:lnTo>
                    <a:pt x="34" y="192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0" y="187"/>
                  </a:lnTo>
                  <a:lnTo>
                    <a:pt x="16" y="187"/>
                  </a:lnTo>
                  <a:lnTo>
                    <a:pt x="15" y="189"/>
                  </a:lnTo>
                  <a:lnTo>
                    <a:pt x="13" y="192"/>
                  </a:lnTo>
                  <a:lnTo>
                    <a:pt x="13" y="192"/>
                  </a:lnTo>
                  <a:lnTo>
                    <a:pt x="12" y="193"/>
                  </a:lnTo>
                  <a:lnTo>
                    <a:pt x="11" y="193"/>
                  </a:lnTo>
                  <a:lnTo>
                    <a:pt x="7" y="195"/>
                  </a:lnTo>
                  <a:lnTo>
                    <a:pt x="5" y="196"/>
                  </a:lnTo>
                  <a:lnTo>
                    <a:pt x="2" y="200"/>
                  </a:lnTo>
                  <a:lnTo>
                    <a:pt x="1" y="204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2" y="209"/>
                  </a:lnTo>
                  <a:lnTo>
                    <a:pt x="6" y="205"/>
                  </a:lnTo>
                  <a:lnTo>
                    <a:pt x="10" y="203"/>
                  </a:lnTo>
                  <a:lnTo>
                    <a:pt x="12" y="201"/>
                  </a:lnTo>
                  <a:lnTo>
                    <a:pt x="12" y="203"/>
                  </a:lnTo>
                  <a:lnTo>
                    <a:pt x="12" y="203"/>
                  </a:lnTo>
                  <a:lnTo>
                    <a:pt x="15" y="207"/>
                  </a:lnTo>
                  <a:lnTo>
                    <a:pt x="18" y="210"/>
                  </a:lnTo>
                  <a:lnTo>
                    <a:pt x="23" y="210"/>
                  </a:lnTo>
                  <a:lnTo>
                    <a:pt x="28" y="210"/>
                  </a:lnTo>
                  <a:lnTo>
                    <a:pt x="39" y="209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9"/>
                  </a:lnTo>
                  <a:lnTo>
                    <a:pt x="46" y="210"/>
                  </a:lnTo>
                  <a:lnTo>
                    <a:pt x="46" y="210"/>
                  </a:lnTo>
                  <a:lnTo>
                    <a:pt x="44" y="211"/>
                  </a:lnTo>
                  <a:lnTo>
                    <a:pt x="35" y="212"/>
                  </a:lnTo>
                  <a:lnTo>
                    <a:pt x="31" y="214"/>
                  </a:lnTo>
                  <a:lnTo>
                    <a:pt x="26" y="216"/>
                  </a:lnTo>
                  <a:lnTo>
                    <a:pt x="24" y="217"/>
                  </a:lnTo>
                  <a:lnTo>
                    <a:pt x="23" y="220"/>
                  </a:lnTo>
                  <a:lnTo>
                    <a:pt x="24" y="221"/>
                  </a:lnTo>
                  <a:lnTo>
                    <a:pt x="24" y="221"/>
                  </a:lnTo>
                  <a:lnTo>
                    <a:pt x="22" y="223"/>
                  </a:lnTo>
                  <a:lnTo>
                    <a:pt x="20" y="228"/>
                  </a:lnTo>
                  <a:lnTo>
                    <a:pt x="18" y="231"/>
                  </a:lnTo>
                  <a:lnTo>
                    <a:pt x="18" y="234"/>
                  </a:lnTo>
                  <a:lnTo>
                    <a:pt x="20" y="238"/>
                  </a:lnTo>
                  <a:lnTo>
                    <a:pt x="23" y="243"/>
                  </a:lnTo>
                  <a:lnTo>
                    <a:pt x="23" y="243"/>
                  </a:lnTo>
                  <a:lnTo>
                    <a:pt x="24" y="236"/>
                  </a:lnTo>
                  <a:lnTo>
                    <a:pt x="27" y="232"/>
                  </a:lnTo>
                  <a:lnTo>
                    <a:pt x="28" y="231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35" y="231"/>
                  </a:lnTo>
                  <a:lnTo>
                    <a:pt x="39" y="233"/>
                  </a:lnTo>
                  <a:lnTo>
                    <a:pt x="43" y="233"/>
                  </a:lnTo>
                  <a:lnTo>
                    <a:pt x="48" y="231"/>
                  </a:lnTo>
                  <a:lnTo>
                    <a:pt x="48" y="231"/>
                  </a:lnTo>
                  <a:lnTo>
                    <a:pt x="53" y="227"/>
                  </a:lnTo>
                  <a:lnTo>
                    <a:pt x="56" y="225"/>
                  </a:lnTo>
                  <a:lnTo>
                    <a:pt x="64" y="222"/>
                  </a:lnTo>
                  <a:lnTo>
                    <a:pt x="64" y="222"/>
                  </a:lnTo>
                  <a:lnTo>
                    <a:pt x="64" y="225"/>
                  </a:lnTo>
                  <a:lnTo>
                    <a:pt x="66" y="228"/>
                  </a:lnTo>
                  <a:lnTo>
                    <a:pt x="66" y="228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69" y="234"/>
                  </a:lnTo>
                  <a:lnTo>
                    <a:pt x="66" y="238"/>
                  </a:lnTo>
                  <a:lnTo>
                    <a:pt x="64" y="240"/>
                  </a:lnTo>
                  <a:lnTo>
                    <a:pt x="64" y="240"/>
                  </a:lnTo>
                  <a:lnTo>
                    <a:pt x="65" y="240"/>
                  </a:lnTo>
                  <a:lnTo>
                    <a:pt x="69" y="240"/>
                  </a:lnTo>
                  <a:lnTo>
                    <a:pt x="72" y="239"/>
                  </a:lnTo>
                  <a:lnTo>
                    <a:pt x="75" y="237"/>
                  </a:lnTo>
                  <a:lnTo>
                    <a:pt x="77" y="233"/>
                  </a:lnTo>
                  <a:lnTo>
                    <a:pt x="77" y="233"/>
                  </a:lnTo>
                  <a:lnTo>
                    <a:pt x="78" y="232"/>
                  </a:lnTo>
                  <a:lnTo>
                    <a:pt x="80" y="232"/>
                  </a:lnTo>
                  <a:lnTo>
                    <a:pt x="83" y="232"/>
                  </a:lnTo>
                  <a:lnTo>
                    <a:pt x="83" y="232"/>
                  </a:lnTo>
                  <a:lnTo>
                    <a:pt x="86" y="231"/>
                  </a:lnTo>
                  <a:lnTo>
                    <a:pt x="87" y="229"/>
                  </a:lnTo>
                  <a:lnTo>
                    <a:pt x="87" y="226"/>
                  </a:lnTo>
                  <a:lnTo>
                    <a:pt x="87" y="222"/>
                  </a:lnTo>
                  <a:lnTo>
                    <a:pt x="87" y="220"/>
                  </a:lnTo>
                  <a:lnTo>
                    <a:pt x="88" y="218"/>
                  </a:lnTo>
                  <a:lnTo>
                    <a:pt x="88" y="218"/>
                  </a:lnTo>
                  <a:lnTo>
                    <a:pt x="93" y="215"/>
                  </a:lnTo>
                  <a:lnTo>
                    <a:pt x="98" y="211"/>
                  </a:lnTo>
                  <a:lnTo>
                    <a:pt x="109" y="206"/>
                  </a:lnTo>
                  <a:lnTo>
                    <a:pt x="109" y="206"/>
                  </a:lnTo>
                  <a:lnTo>
                    <a:pt x="108" y="211"/>
                  </a:lnTo>
                  <a:lnTo>
                    <a:pt x="108" y="216"/>
                  </a:lnTo>
                  <a:lnTo>
                    <a:pt x="110" y="222"/>
                  </a:lnTo>
                  <a:lnTo>
                    <a:pt x="137" y="215"/>
                  </a:lnTo>
                  <a:lnTo>
                    <a:pt x="137" y="215"/>
                  </a:lnTo>
                  <a:lnTo>
                    <a:pt x="136" y="209"/>
                  </a:lnTo>
                  <a:lnTo>
                    <a:pt x="137" y="204"/>
                  </a:lnTo>
                  <a:lnTo>
                    <a:pt x="141" y="198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4" y="194"/>
                  </a:lnTo>
                  <a:lnTo>
                    <a:pt x="143" y="200"/>
                  </a:lnTo>
                  <a:lnTo>
                    <a:pt x="143" y="207"/>
                  </a:lnTo>
                  <a:lnTo>
                    <a:pt x="143" y="211"/>
                  </a:lnTo>
                  <a:lnTo>
                    <a:pt x="144" y="212"/>
                  </a:lnTo>
                  <a:lnTo>
                    <a:pt x="171" y="206"/>
                  </a:lnTo>
                  <a:lnTo>
                    <a:pt x="171" y="206"/>
                  </a:lnTo>
                  <a:lnTo>
                    <a:pt x="170" y="203"/>
                  </a:lnTo>
                  <a:lnTo>
                    <a:pt x="170" y="198"/>
                  </a:lnTo>
                  <a:lnTo>
                    <a:pt x="173" y="189"/>
                  </a:lnTo>
                  <a:lnTo>
                    <a:pt x="173" y="189"/>
                  </a:lnTo>
                  <a:lnTo>
                    <a:pt x="175" y="199"/>
                  </a:lnTo>
                  <a:lnTo>
                    <a:pt x="180" y="207"/>
                  </a:lnTo>
                  <a:lnTo>
                    <a:pt x="186" y="215"/>
                  </a:lnTo>
                  <a:lnTo>
                    <a:pt x="190" y="217"/>
                  </a:lnTo>
                  <a:lnTo>
                    <a:pt x="193" y="220"/>
                  </a:lnTo>
                  <a:lnTo>
                    <a:pt x="193" y="220"/>
                  </a:lnTo>
                  <a:lnTo>
                    <a:pt x="208" y="226"/>
                  </a:lnTo>
                  <a:lnTo>
                    <a:pt x="224" y="231"/>
                  </a:lnTo>
                  <a:lnTo>
                    <a:pt x="262" y="242"/>
                  </a:lnTo>
                  <a:lnTo>
                    <a:pt x="262" y="242"/>
                  </a:lnTo>
                  <a:lnTo>
                    <a:pt x="273" y="245"/>
                  </a:lnTo>
                  <a:lnTo>
                    <a:pt x="281" y="249"/>
                  </a:lnTo>
                  <a:lnTo>
                    <a:pt x="281" y="249"/>
                  </a:lnTo>
                  <a:lnTo>
                    <a:pt x="284" y="250"/>
                  </a:lnTo>
                  <a:lnTo>
                    <a:pt x="284" y="251"/>
                  </a:lnTo>
                  <a:lnTo>
                    <a:pt x="283" y="255"/>
                  </a:lnTo>
                  <a:lnTo>
                    <a:pt x="279" y="258"/>
                  </a:lnTo>
                  <a:lnTo>
                    <a:pt x="279" y="258"/>
                  </a:lnTo>
                  <a:lnTo>
                    <a:pt x="284" y="261"/>
                  </a:lnTo>
                  <a:lnTo>
                    <a:pt x="294" y="267"/>
                  </a:lnTo>
                  <a:lnTo>
                    <a:pt x="294" y="267"/>
                  </a:lnTo>
                  <a:lnTo>
                    <a:pt x="300" y="273"/>
                  </a:lnTo>
                  <a:lnTo>
                    <a:pt x="303" y="281"/>
                  </a:lnTo>
                  <a:lnTo>
                    <a:pt x="307" y="290"/>
                  </a:lnTo>
                  <a:lnTo>
                    <a:pt x="310" y="300"/>
                  </a:lnTo>
                  <a:lnTo>
                    <a:pt x="310" y="300"/>
                  </a:lnTo>
                  <a:lnTo>
                    <a:pt x="312" y="309"/>
                  </a:lnTo>
                  <a:lnTo>
                    <a:pt x="312" y="317"/>
                  </a:lnTo>
                  <a:lnTo>
                    <a:pt x="312" y="325"/>
                  </a:lnTo>
                  <a:lnTo>
                    <a:pt x="312" y="328"/>
                  </a:lnTo>
                  <a:lnTo>
                    <a:pt x="311" y="330"/>
                  </a:lnTo>
                  <a:lnTo>
                    <a:pt x="311" y="330"/>
                  </a:lnTo>
                  <a:lnTo>
                    <a:pt x="308" y="332"/>
                  </a:lnTo>
                  <a:lnTo>
                    <a:pt x="306" y="333"/>
                  </a:lnTo>
                  <a:lnTo>
                    <a:pt x="302" y="334"/>
                  </a:lnTo>
                  <a:lnTo>
                    <a:pt x="295" y="337"/>
                  </a:lnTo>
                  <a:lnTo>
                    <a:pt x="297" y="347"/>
                  </a:lnTo>
                  <a:lnTo>
                    <a:pt x="297" y="347"/>
                  </a:lnTo>
                  <a:lnTo>
                    <a:pt x="302" y="347"/>
                  </a:lnTo>
                  <a:lnTo>
                    <a:pt x="307" y="345"/>
                  </a:lnTo>
                  <a:lnTo>
                    <a:pt x="312" y="344"/>
                  </a:lnTo>
                  <a:lnTo>
                    <a:pt x="312" y="344"/>
                  </a:lnTo>
                  <a:lnTo>
                    <a:pt x="311" y="345"/>
                  </a:lnTo>
                  <a:lnTo>
                    <a:pt x="311" y="345"/>
                  </a:lnTo>
                  <a:lnTo>
                    <a:pt x="307" y="352"/>
                  </a:lnTo>
                  <a:lnTo>
                    <a:pt x="306" y="356"/>
                  </a:lnTo>
                  <a:lnTo>
                    <a:pt x="317" y="364"/>
                  </a:lnTo>
                  <a:lnTo>
                    <a:pt x="317" y="364"/>
                  </a:lnTo>
                  <a:lnTo>
                    <a:pt x="322" y="352"/>
                  </a:lnTo>
                  <a:lnTo>
                    <a:pt x="324" y="348"/>
                  </a:lnTo>
                  <a:lnTo>
                    <a:pt x="327" y="345"/>
                  </a:lnTo>
                  <a:lnTo>
                    <a:pt x="327" y="345"/>
                  </a:lnTo>
                  <a:lnTo>
                    <a:pt x="329" y="345"/>
                  </a:lnTo>
                  <a:lnTo>
                    <a:pt x="333" y="347"/>
                  </a:lnTo>
                  <a:lnTo>
                    <a:pt x="338" y="349"/>
                  </a:lnTo>
                  <a:lnTo>
                    <a:pt x="343" y="352"/>
                  </a:lnTo>
                  <a:lnTo>
                    <a:pt x="349" y="356"/>
                  </a:lnTo>
                  <a:lnTo>
                    <a:pt x="354" y="363"/>
                  </a:lnTo>
                  <a:lnTo>
                    <a:pt x="358" y="369"/>
                  </a:lnTo>
                  <a:lnTo>
                    <a:pt x="362" y="376"/>
                  </a:lnTo>
                  <a:lnTo>
                    <a:pt x="362" y="376"/>
                  </a:lnTo>
                  <a:lnTo>
                    <a:pt x="363" y="382"/>
                  </a:lnTo>
                  <a:lnTo>
                    <a:pt x="365" y="388"/>
                  </a:lnTo>
                  <a:lnTo>
                    <a:pt x="365" y="394"/>
                  </a:lnTo>
                  <a:lnTo>
                    <a:pt x="363" y="402"/>
                  </a:lnTo>
                  <a:lnTo>
                    <a:pt x="362" y="408"/>
                  </a:lnTo>
                  <a:lnTo>
                    <a:pt x="360" y="413"/>
                  </a:lnTo>
                  <a:lnTo>
                    <a:pt x="356" y="416"/>
                  </a:lnTo>
                  <a:lnTo>
                    <a:pt x="352" y="419"/>
                  </a:lnTo>
                  <a:lnTo>
                    <a:pt x="352" y="419"/>
                  </a:lnTo>
                  <a:lnTo>
                    <a:pt x="349" y="419"/>
                  </a:lnTo>
                  <a:lnTo>
                    <a:pt x="346" y="417"/>
                  </a:lnTo>
                  <a:lnTo>
                    <a:pt x="338" y="414"/>
                  </a:lnTo>
                  <a:lnTo>
                    <a:pt x="330" y="410"/>
                  </a:lnTo>
                  <a:lnTo>
                    <a:pt x="328" y="410"/>
                  </a:lnTo>
                  <a:lnTo>
                    <a:pt x="325" y="413"/>
                  </a:lnTo>
                  <a:lnTo>
                    <a:pt x="325" y="413"/>
                  </a:lnTo>
                  <a:lnTo>
                    <a:pt x="324" y="414"/>
                  </a:lnTo>
                  <a:lnTo>
                    <a:pt x="321" y="416"/>
                  </a:lnTo>
                  <a:lnTo>
                    <a:pt x="314" y="420"/>
                  </a:lnTo>
                  <a:lnTo>
                    <a:pt x="312" y="422"/>
                  </a:lnTo>
                  <a:lnTo>
                    <a:pt x="310" y="426"/>
                  </a:lnTo>
                  <a:lnTo>
                    <a:pt x="310" y="431"/>
                  </a:lnTo>
                  <a:lnTo>
                    <a:pt x="311" y="437"/>
                  </a:lnTo>
                  <a:lnTo>
                    <a:pt x="311" y="437"/>
                  </a:lnTo>
                  <a:lnTo>
                    <a:pt x="317" y="431"/>
                  </a:lnTo>
                  <a:lnTo>
                    <a:pt x="319" y="428"/>
                  </a:lnTo>
                  <a:lnTo>
                    <a:pt x="322" y="428"/>
                  </a:lnTo>
                  <a:lnTo>
                    <a:pt x="322" y="428"/>
                  </a:lnTo>
                  <a:lnTo>
                    <a:pt x="323" y="430"/>
                  </a:lnTo>
                  <a:lnTo>
                    <a:pt x="323" y="431"/>
                  </a:lnTo>
                  <a:lnTo>
                    <a:pt x="325" y="433"/>
                  </a:lnTo>
                  <a:lnTo>
                    <a:pt x="325" y="433"/>
                  </a:lnTo>
                  <a:lnTo>
                    <a:pt x="327" y="435"/>
                  </a:lnTo>
                  <a:lnTo>
                    <a:pt x="329" y="435"/>
                  </a:lnTo>
                  <a:lnTo>
                    <a:pt x="336" y="435"/>
                  </a:lnTo>
                  <a:lnTo>
                    <a:pt x="343" y="433"/>
                  </a:lnTo>
                  <a:lnTo>
                    <a:pt x="345" y="433"/>
                  </a:lnTo>
                  <a:lnTo>
                    <a:pt x="346" y="435"/>
                  </a:lnTo>
                  <a:lnTo>
                    <a:pt x="346" y="435"/>
                  </a:lnTo>
                  <a:lnTo>
                    <a:pt x="346" y="436"/>
                  </a:lnTo>
                  <a:lnTo>
                    <a:pt x="345" y="436"/>
                  </a:lnTo>
                  <a:lnTo>
                    <a:pt x="341" y="436"/>
                  </a:lnTo>
                  <a:lnTo>
                    <a:pt x="341" y="436"/>
                  </a:lnTo>
                  <a:lnTo>
                    <a:pt x="329" y="438"/>
                  </a:lnTo>
                  <a:lnTo>
                    <a:pt x="324" y="441"/>
                  </a:lnTo>
                  <a:lnTo>
                    <a:pt x="321" y="443"/>
                  </a:lnTo>
                  <a:lnTo>
                    <a:pt x="321" y="443"/>
                  </a:lnTo>
                  <a:lnTo>
                    <a:pt x="321" y="444"/>
                  </a:lnTo>
                  <a:lnTo>
                    <a:pt x="321" y="447"/>
                  </a:lnTo>
                  <a:lnTo>
                    <a:pt x="321" y="447"/>
                  </a:lnTo>
                  <a:lnTo>
                    <a:pt x="318" y="450"/>
                  </a:lnTo>
                  <a:lnTo>
                    <a:pt x="314" y="453"/>
                  </a:lnTo>
                  <a:lnTo>
                    <a:pt x="312" y="457"/>
                  </a:lnTo>
                  <a:lnTo>
                    <a:pt x="311" y="460"/>
                  </a:lnTo>
                  <a:lnTo>
                    <a:pt x="311" y="464"/>
                  </a:lnTo>
                  <a:lnTo>
                    <a:pt x="311" y="464"/>
                  </a:lnTo>
                  <a:lnTo>
                    <a:pt x="312" y="469"/>
                  </a:lnTo>
                  <a:lnTo>
                    <a:pt x="314" y="471"/>
                  </a:lnTo>
                  <a:lnTo>
                    <a:pt x="318" y="475"/>
                  </a:lnTo>
                  <a:lnTo>
                    <a:pt x="318" y="475"/>
                  </a:lnTo>
                  <a:lnTo>
                    <a:pt x="318" y="472"/>
                  </a:lnTo>
                  <a:lnTo>
                    <a:pt x="319" y="469"/>
                  </a:lnTo>
                  <a:lnTo>
                    <a:pt x="321" y="464"/>
                  </a:lnTo>
                  <a:lnTo>
                    <a:pt x="321" y="461"/>
                  </a:lnTo>
                  <a:lnTo>
                    <a:pt x="323" y="461"/>
                  </a:lnTo>
                  <a:lnTo>
                    <a:pt x="323" y="461"/>
                  </a:lnTo>
                  <a:lnTo>
                    <a:pt x="324" y="461"/>
                  </a:lnTo>
                  <a:lnTo>
                    <a:pt x="327" y="463"/>
                  </a:lnTo>
                  <a:lnTo>
                    <a:pt x="328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3" y="465"/>
                  </a:lnTo>
                  <a:lnTo>
                    <a:pt x="336" y="463"/>
                  </a:lnTo>
                  <a:lnTo>
                    <a:pt x="344" y="455"/>
                  </a:lnTo>
                  <a:lnTo>
                    <a:pt x="351" y="449"/>
                  </a:lnTo>
                  <a:lnTo>
                    <a:pt x="354" y="447"/>
                  </a:lnTo>
                  <a:lnTo>
                    <a:pt x="356" y="447"/>
                  </a:lnTo>
                  <a:lnTo>
                    <a:pt x="356" y="447"/>
                  </a:lnTo>
                  <a:lnTo>
                    <a:pt x="357" y="448"/>
                  </a:lnTo>
                  <a:lnTo>
                    <a:pt x="356" y="449"/>
                  </a:lnTo>
                  <a:lnTo>
                    <a:pt x="351" y="453"/>
                  </a:lnTo>
                  <a:lnTo>
                    <a:pt x="346" y="458"/>
                  </a:lnTo>
                  <a:lnTo>
                    <a:pt x="344" y="460"/>
                  </a:lnTo>
                  <a:lnTo>
                    <a:pt x="343" y="464"/>
                  </a:lnTo>
                  <a:lnTo>
                    <a:pt x="343" y="464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2"/>
                  </a:lnTo>
                  <a:lnTo>
                    <a:pt x="349" y="475"/>
                  </a:lnTo>
                  <a:lnTo>
                    <a:pt x="349" y="475"/>
                  </a:lnTo>
                  <a:lnTo>
                    <a:pt x="350" y="477"/>
                  </a:lnTo>
                  <a:lnTo>
                    <a:pt x="352" y="481"/>
                  </a:lnTo>
                  <a:lnTo>
                    <a:pt x="355" y="483"/>
                  </a:lnTo>
                  <a:lnTo>
                    <a:pt x="358" y="485"/>
                  </a:lnTo>
                  <a:lnTo>
                    <a:pt x="366" y="487"/>
                  </a:lnTo>
                  <a:lnTo>
                    <a:pt x="369" y="487"/>
                  </a:lnTo>
                  <a:lnTo>
                    <a:pt x="369" y="487"/>
                  </a:lnTo>
                  <a:lnTo>
                    <a:pt x="368" y="485"/>
                  </a:lnTo>
                  <a:lnTo>
                    <a:pt x="365" y="481"/>
                  </a:lnTo>
                  <a:lnTo>
                    <a:pt x="361" y="476"/>
                  </a:lnTo>
                  <a:lnTo>
                    <a:pt x="361" y="475"/>
                  </a:lnTo>
                  <a:lnTo>
                    <a:pt x="361" y="472"/>
                  </a:lnTo>
                  <a:lnTo>
                    <a:pt x="361" y="472"/>
                  </a:lnTo>
                  <a:lnTo>
                    <a:pt x="362" y="471"/>
                  </a:lnTo>
                  <a:lnTo>
                    <a:pt x="365" y="472"/>
                  </a:lnTo>
                  <a:lnTo>
                    <a:pt x="367" y="472"/>
                  </a:lnTo>
                  <a:lnTo>
                    <a:pt x="369" y="471"/>
                  </a:lnTo>
                  <a:lnTo>
                    <a:pt x="369" y="471"/>
                  </a:lnTo>
                  <a:lnTo>
                    <a:pt x="369" y="469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71" y="453"/>
                  </a:lnTo>
                  <a:lnTo>
                    <a:pt x="374" y="448"/>
                  </a:lnTo>
                  <a:lnTo>
                    <a:pt x="379" y="442"/>
                  </a:lnTo>
                  <a:lnTo>
                    <a:pt x="379" y="442"/>
                  </a:lnTo>
                  <a:lnTo>
                    <a:pt x="382" y="446"/>
                  </a:lnTo>
                  <a:lnTo>
                    <a:pt x="384" y="447"/>
                  </a:lnTo>
                  <a:lnTo>
                    <a:pt x="389" y="448"/>
                  </a:lnTo>
                  <a:lnTo>
                    <a:pt x="389" y="448"/>
                  </a:lnTo>
                  <a:lnTo>
                    <a:pt x="390" y="449"/>
                  </a:lnTo>
                  <a:lnTo>
                    <a:pt x="392" y="450"/>
                  </a:lnTo>
                  <a:lnTo>
                    <a:pt x="392" y="455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3" y="460"/>
                  </a:lnTo>
                  <a:lnTo>
                    <a:pt x="395" y="457"/>
                  </a:lnTo>
                  <a:lnTo>
                    <a:pt x="398" y="450"/>
                  </a:lnTo>
                  <a:lnTo>
                    <a:pt x="398" y="443"/>
                  </a:lnTo>
                  <a:lnTo>
                    <a:pt x="398" y="443"/>
                  </a:lnTo>
                  <a:lnTo>
                    <a:pt x="400" y="442"/>
                  </a:lnTo>
                  <a:lnTo>
                    <a:pt x="403" y="437"/>
                  </a:lnTo>
                  <a:lnTo>
                    <a:pt x="403" y="437"/>
                  </a:lnTo>
                  <a:lnTo>
                    <a:pt x="404" y="435"/>
                  </a:lnTo>
                  <a:lnTo>
                    <a:pt x="403" y="433"/>
                  </a:lnTo>
                  <a:lnTo>
                    <a:pt x="399" y="430"/>
                  </a:lnTo>
                  <a:lnTo>
                    <a:pt x="398" y="427"/>
                  </a:lnTo>
                  <a:lnTo>
                    <a:pt x="396" y="424"/>
                  </a:lnTo>
                  <a:lnTo>
                    <a:pt x="395" y="417"/>
                  </a:lnTo>
                  <a:lnTo>
                    <a:pt x="395" y="410"/>
                  </a:lnTo>
                  <a:lnTo>
                    <a:pt x="395" y="410"/>
                  </a:lnTo>
                  <a:lnTo>
                    <a:pt x="395" y="408"/>
                  </a:lnTo>
                  <a:lnTo>
                    <a:pt x="394" y="406"/>
                  </a:lnTo>
                  <a:lnTo>
                    <a:pt x="390" y="404"/>
                  </a:lnTo>
                  <a:lnTo>
                    <a:pt x="390" y="404"/>
                  </a:lnTo>
                  <a:lnTo>
                    <a:pt x="388" y="400"/>
                  </a:lnTo>
                  <a:lnTo>
                    <a:pt x="388" y="399"/>
                  </a:lnTo>
                  <a:lnTo>
                    <a:pt x="389" y="399"/>
                  </a:lnTo>
                  <a:lnTo>
                    <a:pt x="389" y="399"/>
                  </a:lnTo>
                  <a:lnTo>
                    <a:pt x="394" y="400"/>
                  </a:lnTo>
                  <a:lnTo>
                    <a:pt x="399" y="400"/>
                  </a:lnTo>
                  <a:lnTo>
                    <a:pt x="404" y="399"/>
                  </a:lnTo>
                  <a:lnTo>
                    <a:pt x="404" y="399"/>
                  </a:lnTo>
                  <a:lnTo>
                    <a:pt x="404" y="384"/>
                  </a:lnTo>
                  <a:lnTo>
                    <a:pt x="405" y="377"/>
                  </a:lnTo>
                  <a:lnTo>
                    <a:pt x="404" y="373"/>
                  </a:lnTo>
                  <a:lnTo>
                    <a:pt x="404" y="373"/>
                  </a:lnTo>
                  <a:lnTo>
                    <a:pt x="399" y="373"/>
                  </a:lnTo>
                  <a:lnTo>
                    <a:pt x="394" y="372"/>
                  </a:lnTo>
                  <a:lnTo>
                    <a:pt x="392" y="371"/>
                  </a:lnTo>
                  <a:lnTo>
                    <a:pt x="389" y="369"/>
                  </a:lnTo>
                  <a:lnTo>
                    <a:pt x="389" y="369"/>
                  </a:lnTo>
                  <a:lnTo>
                    <a:pt x="393" y="369"/>
                  </a:lnTo>
                  <a:lnTo>
                    <a:pt x="398" y="369"/>
                  </a:lnTo>
                  <a:lnTo>
                    <a:pt x="401" y="369"/>
                  </a:lnTo>
                  <a:lnTo>
                    <a:pt x="404" y="366"/>
                  </a:lnTo>
                  <a:lnTo>
                    <a:pt x="404" y="366"/>
                  </a:lnTo>
                  <a:lnTo>
                    <a:pt x="404" y="354"/>
                  </a:lnTo>
                  <a:lnTo>
                    <a:pt x="403" y="345"/>
                  </a:lnTo>
                  <a:lnTo>
                    <a:pt x="403" y="343"/>
                  </a:lnTo>
                  <a:lnTo>
                    <a:pt x="401" y="342"/>
                  </a:lnTo>
                  <a:lnTo>
                    <a:pt x="401" y="342"/>
                  </a:lnTo>
                  <a:lnTo>
                    <a:pt x="396" y="343"/>
                  </a:lnTo>
                  <a:lnTo>
                    <a:pt x="393" y="343"/>
                  </a:lnTo>
                  <a:lnTo>
                    <a:pt x="389" y="342"/>
                  </a:lnTo>
                  <a:lnTo>
                    <a:pt x="385" y="341"/>
                  </a:lnTo>
                  <a:lnTo>
                    <a:pt x="385" y="341"/>
                  </a:lnTo>
                  <a:lnTo>
                    <a:pt x="384" y="339"/>
                  </a:lnTo>
                  <a:lnTo>
                    <a:pt x="383" y="337"/>
                  </a:lnTo>
                  <a:lnTo>
                    <a:pt x="383" y="333"/>
                  </a:lnTo>
                  <a:lnTo>
                    <a:pt x="382" y="331"/>
                  </a:lnTo>
                  <a:lnTo>
                    <a:pt x="382" y="330"/>
                  </a:lnTo>
                  <a:lnTo>
                    <a:pt x="381" y="328"/>
                  </a:lnTo>
                  <a:lnTo>
                    <a:pt x="381" y="328"/>
                  </a:lnTo>
                  <a:lnTo>
                    <a:pt x="373" y="326"/>
                  </a:lnTo>
                  <a:lnTo>
                    <a:pt x="366" y="322"/>
                  </a:lnTo>
                  <a:lnTo>
                    <a:pt x="362" y="319"/>
                  </a:lnTo>
                  <a:lnTo>
                    <a:pt x="358" y="316"/>
                  </a:lnTo>
                  <a:lnTo>
                    <a:pt x="358" y="316"/>
                  </a:lnTo>
                  <a:lnTo>
                    <a:pt x="356" y="312"/>
                  </a:lnTo>
                  <a:lnTo>
                    <a:pt x="356" y="309"/>
                  </a:lnTo>
                  <a:lnTo>
                    <a:pt x="356" y="306"/>
                  </a:lnTo>
                  <a:lnTo>
                    <a:pt x="356" y="306"/>
                  </a:lnTo>
                  <a:lnTo>
                    <a:pt x="362" y="309"/>
                  </a:lnTo>
                  <a:lnTo>
                    <a:pt x="365" y="309"/>
                  </a:lnTo>
                  <a:lnTo>
                    <a:pt x="368" y="308"/>
                  </a:lnTo>
                  <a:lnTo>
                    <a:pt x="369" y="288"/>
                  </a:lnTo>
                  <a:lnTo>
                    <a:pt x="369" y="288"/>
                  </a:lnTo>
                  <a:lnTo>
                    <a:pt x="367" y="288"/>
                  </a:lnTo>
                  <a:lnTo>
                    <a:pt x="362" y="287"/>
                  </a:lnTo>
                  <a:lnTo>
                    <a:pt x="362" y="287"/>
                  </a:lnTo>
                  <a:lnTo>
                    <a:pt x="360" y="284"/>
                  </a:lnTo>
                  <a:lnTo>
                    <a:pt x="357" y="282"/>
                  </a:lnTo>
                  <a:lnTo>
                    <a:pt x="356" y="279"/>
                  </a:lnTo>
                  <a:lnTo>
                    <a:pt x="356" y="279"/>
                  </a:lnTo>
                  <a:lnTo>
                    <a:pt x="358" y="281"/>
                  </a:lnTo>
                  <a:lnTo>
                    <a:pt x="363" y="282"/>
                  </a:lnTo>
                  <a:lnTo>
                    <a:pt x="363" y="282"/>
                  </a:lnTo>
                  <a:lnTo>
                    <a:pt x="368" y="282"/>
                  </a:lnTo>
                  <a:lnTo>
                    <a:pt x="371" y="281"/>
                  </a:lnTo>
                  <a:lnTo>
                    <a:pt x="373" y="259"/>
                  </a:lnTo>
                  <a:lnTo>
                    <a:pt x="373" y="259"/>
                  </a:lnTo>
                  <a:lnTo>
                    <a:pt x="369" y="259"/>
                  </a:lnTo>
                  <a:lnTo>
                    <a:pt x="366" y="258"/>
                  </a:lnTo>
                  <a:lnTo>
                    <a:pt x="362" y="256"/>
                  </a:lnTo>
                  <a:lnTo>
                    <a:pt x="361" y="253"/>
                  </a:lnTo>
                  <a:lnTo>
                    <a:pt x="361" y="251"/>
                  </a:lnTo>
                  <a:lnTo>
                    <a:pt x="361" y="251"/>
                  </a:lnTo>
                  <a:lnTo>
                    <a:pt x="369" y="249"/>
                  </a:lnTo>
                  <a:lnTo>
                    <a:pt x="377" y="245"/>
                  </a:lnTo>
                  <a:lnTo>
                    <a:pt x="383" y="240"/>
                  </a:lnTo>
                  <a:lnTo>
                    <a:pt x="388" y="236"/>
                  </a:lnTo>
                  <a:lnTo>
                    <a:pt x="393" y="229"/>
                  </a:lnTo>
                  <a:lnTo>
                    <a:pt x="396" y="222"/>
                  </a:lnTo>
                  <a:lnTo>
                    <a:pt x="400" y="216"/>
                  </a:lnTo>
                  <a:lnTo>
                    <a:pt x="401" y="209"/>
                  </a:lnTo>
                  <a:lnTo>
                    <a:pt x="401" y="209"/>
                  </a:lnTo>
                  <a:lnTo>
                    <a:pt x="407" y="211"/>
                  </a:lnTo>
                  <a:lnTo>
                    <a:pt x="411" y="211"/>
                  </a:lnTo>
                  <a:lnTo>
                    <a:pt x="414" y="211"/>
                  </a:lnTo>
                  <a:lnTo>
                    <a:pt x="414" y="211"/>
                  </a:lnTo>
                  <a:lnTo>
                    <a:pt x="415" y="203"/>
                  </a:lnTo>
                  <a:lnTo>
                    <a:pt x="415" y="193"/>
                  </a:lnTo>
                  <a:lnTo>
                    <a:pt x="415" y="193"/>
                  </a:lnTo>
                  <a:lnTo>
                    <a:pt x="409" y="192"/>
                  </a:lnTo>
                  <a:lnTo>
                    <a:pt x="406" y="190"/>
                  </a:lnTo>
                  <a:lnTo>
                    <a:pt x="404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83483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2"/>
          <p:cNvSpPr>
            <a:spLocks/>
          </p:cNvSpPr>
          <p:nvPr userDrawn="1"/>
        </p:nvSpPr>
        <p:spPr bwMode="auto">
          <a:xfrm>
            <a:off x="7845425" y="4103688"/>
            <a:ext cx="1298575" cy="1039813"/>
          </a:xfrm>
          <a:custGeom>
            <a:avLst/>
            <a:gdLst>
              <a:gd name="T0" fmla="*/ 482 w 818"/>
              <a:gd name="T1" fmla="*/ 0 h 655"/>
              <a:gd name="T2" fmla="*/ 483 w 818"/>
              <a:gd name="T3" fmla="*/ 0 h 655"/>
              <a:gd name="T4" fmla="*/ 483 w 818"/>
              <a:gd name="T5" fmla="*/ 0 h 655"/>
              <a:gd name="T6" fmla="*/ 482 w 818"/>
              <a:gd name="T7" fmla="*/ 0 h 655"/>
              <a:gd name="T8" fmla="*/ 482 w 818"/>
              <a:gd name="T9" fmla="*/ 0 h 655"/>
              <a:gd name="T10" fmla="*/ 482 w 818"/>
              <a:gd name="T11" fmla="*/ 0 h 655"/>
              <a:gd name="T12" fmla="*/ 442 w 818"/>
              <a:gd name="T13" fmla="*/ 40 h 655"/>
              <a:gd name="T14" fmla="*/ 404 w 818"/>
              <a:gd name="T15" fmla="*/ 79 h 655"/>
              <a:gd name="T16" fmla="*/ 369 w 818"/>
              <a:gd name="T17" fmla="*/ 118 h 655"/>
              <a:gd name="T18" fmla="*/ 334 w 818"/>
              <a:gd name="T19" fmla="*/ 156 h 655"/>
              <a:gd name="T20" fmla="*/ 303 w 818"/>
              <a:gd name="T21" fmla="*/ 194 h 655"/>
              <a:gd name="T22" fmla="*/ 271 w 818"/>
              <a:gd name="T23" fmla="*/ 232 h 655"/>
              <a:gd name="T24" fmla="*/ 242 w 818"/>
              <a:gd name="T25" fmla="*/ 269 h 655"/>
              <a:gd name="T26" fmla="*/ 214 w 818"/>
              <a:gd name="T27" fmla="*/ 309 h 655"/>
              <a:gd name="T28" fmla="*/ 186 w 818"/>
              <a:gd name="T29" fmla="*/ 347 h 655"/>
              <a:gd name="T30" fmla="*/ 159 w 818"/>
              <a:gd name="T31" fmla="*/ 387 h 655"/>
              <a:gd name="T32" fmla="*/ 132 w 818"/>
              <a:gd name="T33" fmla="*/ 428 h 655"/>
              <a:gd name="T34" fmla="*/ 106 w 818"/>
              <a:gd name="T35" fmla="*/ 469 h 655"/>
              <a:gd name="T36" fmla="*/ 80 w 818"/>
              <a:gd name="T37" fmla="*/ 513 h 655"/>
              <a:gd name="T38" fmla="*/ 53 w 818"/>
              <a:gd name="T39" fmla="*/ 558 h 655"/>
              <a:gd name="T40" fmla="*/ 0 w 818"/>
              <a:gd name="T41" fmla="*/ 655 h 655"/>
              <a:gd name="T42" fmla="*/ 818 w 818"/>
              <a:gd name="T43" fmla="*/ 655 h 655"/>
              <a:gd name="T44" fmla="*/ 818 w 818"/>
              <a:gd name="T45" fmla="*/ 163 h 655"/>
              <a:gd name="T46" fmla="*/ 818 w 818"/>
              <a:gd name="T47" fmla="*/ 163 h 655"/>
              <a:gd name="T48" fmla="*/ 795 w 818"/>
              <a:gd name="T49" fmla="*/ 157 h 655"/>
              <a:gd name="T50" fmla="*/ 772 w 818"/>
              <a:gd name="T51" fmla="*/ 148 h 655"/>
              <a:gd name="T52" fmla="*/ 746 w 818"/>
              <a:gd name="T53" fmla="*/ 136 h 655"/>
              <a:gd name="T54" fmla="*/ 719 w 818"/>
              <a:gd name="T55" fmla="*/ 125 h 655"/>
              <a:gd name="T56" fmla="*/ 663 w 818"/>
              <a:gd name="T57" fmla="*/ 98 h 655"/>
              <a:gd name="T58" fmla="*/ 609 w 818"/>
              <a:gd name="T59" fmla="*/ 70 h 655"/>
              <a:gd name="T60" fmla="*/ 559 w 818"/>
              <a:gd name="T61" fmla="*/ 43 h 655"/>
              <a:gd name="T62" fmla="*/ 519 w 818"/>
              <a:gd name="T63" fmla="*/ 22 h 655"/>
              <a:gd name="T64" fmla="*/ 482 w 818"/>
              <a:gd name="T65" fmla="*/ 0 h 655"/>
              <a:gd name="T66" fmla="*/ 482 w 818"/>
              <a:gd name="T67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8" h="655">
                <a:moveTo>
                  <a:pt x="482" y="0"/>
                </a:moveTo>
                <a:lnTo>
                  <a:pt x="483" y="0"/>
                </a:lnTo>
                <a:lnTo>
                  <a:pt x="483" y="0"/>
                </a:lnTo>
                <a:lnTo>
                  <a:pt x="482" y="0"/>
                </a:lnTo>
                <a:lnTo>
                  <a:pt x="482" y="0"/>
                </a:lnTo>
                <a:lnTo>
                  <a:pt x="482" y="0"/>
                </a:lnTo>
                <a:lnTo>
                  <a:pt x="442" y="40"/>
                </a:lnTo>
                <a:lnTo>
                  <a:pt x="404" y="79"/>
                </a:lnTo>
                <a:lnTo>
                  <a:pt x="369" y="118"/>
                </a:lnTo>
                <a:lnTo>
                  <a:pt x="334" y="156"/>
                </a:lnTo>
                <a:lnTo>
                  <a:pt x="303" y="194"/>
                </a:lnTo>
                <a:lnTo>
                  <a:pt x="271" y="232"/>
                </a:lnTo>
                <a:lnTo>
                  <a:pt x="242" y="269"/>
                </a:lnTo>
                <a:lnTo>
                  <a:pt x="214" y="309"/>
                </a:lnTo>
                <a:lnTo>
                  <a:pt x="186" y="347"/>
                </a:lnTo>
                <a:lnTo>
                  <a:pt x="159" y="387"/>
                </a:lnTo>
                <a:lnTo>
                  <a:pt x="132" y="428"/>
                </a:lnTo>
                <a:lnTo>
                  <a:pt x="106" y="469"/>
                </a:lnTo>
                <a:lnTo>
                  <a:pt x="80" y="513"/>
                </a:lnTo>
                <a:lnTo>
                  <a:pt x="53" y="558"/>
                </a:lnTo>
                <a:lnTo>
                  <a:pt x="0" y="655"/>
                </a:lnTo>
                <a:lnTo>
                  <a:pt x="818" y="655"/>
                </a:lnTo>
                <a:lnTo>
                  <a:pt x="818" y="163"/>
                </a:lnTo>
                <a:lnTo>
                  <a:pt x="818" y="163"/>
                </a:lnTo>
                <a:lnTo>
                  <a:pt x="795" y="157"/>
                </a:lnTo>
                <a:lnTo>
                  <a:pt x="772" y="148"/>
                </a:lnTo>
                <a:lnTo>
                  <a:pt x="746" y="136"/>
                </a:lnTo>
                <a:lnTo>
                  <a:pt x="719" y="125"/>
                </a:lnTo>
                <a:lnTo>
                  <a:pt x="663" y="98"/>
                </a:lnTo>
                <a:lnTo>
                  <a:pt x="609" y="70"/>
                </a:lnTo>
                <a:lnTo>
                  <a:pt x="559" y="43"/>
                </a:lnTo>
                <a:lnTo>
                  <a:pt x="519" y="22"/>
                </a:lnTo>
                <a:lnTo>
                  <a:pt x="482" y="0"/>
                </a:lnTo>
                <a:lnTo>
                  <a:pt x="482" y="0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23"/>
          <p:cNvSpPr>
            <a:spLocks/>
          </p:cNvSpPr>
          <p:nvPr userDrawn="1"/>
        </p:nvSpPr>
        <p:spPr bwMode="auto">
          <a:xfrm>
            <a:off x="6788150" y="0"/>
            <a:ext cx="1822450" cy="4084638"/>
          </a:xfrm>
          <a:custGeom>
            <a:avLst/>
            <a:gdLst>
              <a:gd name="T0" fmla="*/ 1148 w 1148"/>
              <a:gd name="T1" fmla="*/ 864 h 2573"/>
              <a:gd name="T2" fmla="*/ 1148 w 1148"/>
              <a:gd name="T3" fmla="*/ 864 h 2573"/>
              <a:gd name="T4" fmla="*/ 1148 w 1148"/>
              <a:gd name="T5" fmla="*/ 864 h 2573"/>
              <a:gd name="T6" fmla="*/ 104 w 1148"/>
              <a:gd name="T7" fmla="*/ 0 h 2573"/>
              <a:gd name="T8" fmla="*/ 19 w 1148"/>
              <a:gd name="T9" fmla="*/ 0 h 2573"/>
              <a:gd name="T10" fmla="*/ 11 w 1148"/>
              <a:gd name="T11" fmla="*/ 77 h 2573"/>
              <a:gd name="T12" fmla="*/ 1 w 1148"/>
              <a:gd name="T13" fmla="*/ 230 h 2573"/>
              <a:gd name="T14" fmla="*/ 0 w 1148"/>
              <a:gd name="T15" fmla="*/ 381 h 2573"/>
              <a:gd name="T16" fmla="*/ 7 w 1148"/>
              <a:gd name="T17" fmla="*/ 533 h 2573"/>
              <a:gd name="T18" fmla="*/ 21 w 1148"/>
              <a:gd name="T19" fmla="*/ 683 h 2573"/>
              <a:gd name="T20" fmla="*/ 45 w 1148"/>
              <a:gd name="T21" fmla="*/ 831 h 2573"/>
              <a:gd name="T22" fmla="*/ 75 w 1148"/>
              <a:gd name="T23" fmla="*/ 978 h 2573"/>
              <a:gd name="T24" fmla="*/ 115 w 1148"/>
              <a:gd name="T25" fmla="*/ 1122 h 2573"/>
              <a:gd name="T26" fmla="*/ 136 w 1148"/>
              <a:gd name="T27" fmla="*/ 1193 h 2573"/>
              <a:gd name="T28" fmla="*/ 173 w 1148"/>
              <a:gd name="T29" fmla="*/ 1299 h 2573"/>
              <a:gd name="T30" fmla="*/ 214 w 1148"/>
              <a:gd name="T31" fmla="*/ 1404 h 2573"/>
              <a:gd name="T32" fmla="*/ 259 w 1148"/>
              <a:gd name="T33" fmla="*/ 1505 h 2573"/>
              <a:gd name="T34" fmla="*/ 307 w 1148"/>
              <a:gd name="T35" fmla="*/ 1604 h 2573"/>
              <a:gd name="T36" fmla="*/ 359 w 1148"/>
              <a:gd name="T37" fmla="*/ 1701 h 2573"/>
              <a:gd name="T38" fmla="*/ 414 w 1148"/>
              <a:gd name="T39" fmla="*/ 1794 h 2573"/>
              <a:gd name="T40" fmla="*/ 473 w 1148"/>
              <a:gd name="T41" fmla="*/ 1886 h 2573"/>
              <a:gd name="T42" fmla="*/ 534 w 1148"/>
              <a:gd name="T43" fmla="*/ 1973 h 2573"/>
              <a:gd name="T44" fmla="*/ 600 w 1148"/>
              <a:gd name="T45" fmla="*/ 2059 h 2573"/>
              <a:gd name="T46" fmla="*/ 667 w 1148"/>
              <a:gd name="T47" fmla="*/ 2142 h 2573"/>
              <a:gd name="T48" fmla="*/ 738 w 1148"/>
              <a:gd name="T49" fmla="*/ 2221 h 2573"/>
              <a:gd name="T50" fmla="*/ 811 w 1148"/>
              <a:gd name="T51" fmla="*/ 2297 h 2573"/>
              <a:gd name="T52" fmla="*/ 888 w 1148"/>
              <a:gd name="T53" fmla="*/ 2372 h 2573"/>
              <a:gd name="T54" fmla="*/ 966 w 1148"/>
              <a:gd name="T55" fmla="*/ 2441 h 2573"/>
              <a:gd name="T56" fmla="*/ 1049 w 1148"/>
              <a:gd name="T57" fmla="*/ 2509 h 2573"/>
              <a:gd name="T58" fmla="*/ 1132 w 1148"/>
              <a:gd name="T59" fmla="*/ 2573 h 2573"/>
              <a:gd name="T60" fmla="*/ 1131 w 1148"/>
              <a:gd name="T61" fmla="*/ 2553 h 2573"/>
              <a:gd name="T62" fmla="*/ 1131 w 1148"/>
              <a:gd name="T63" fmla="*/ 2304 h 2573"/>
              <a:gd name="T64" fmla="*/ 1144 w 1148"/>
              <a:gd name="T65" fmla="*/ 1131 h 2573"/>
              <a:gd name="T66" fmla="*/ 1148 w 1148"/>
              <a:gd name="T67" fmla="*/ 864 h 2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8" h="2573">
                <a:moveTo>
                  <a:pt x="1148" y="864"/>
                </a:move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663" y="0"/>
                </a:lnTo>
                <a:lnTo>
                  <a:pt x="104" y="0"/>
                </a:lnTo>
                <a:lnTo>
                  <a:pt x="86" y="0"/>
                </a:lnTo>
                <a:lnTo>
                  <a:pt x="19" y="0"/>
                </a:lnTo>
                <a:lnTo>
                  <a:pt x="19" y="0"/>
                </a:lnTo>
                <a:lnTo>
                  <a:pt x="11" y="77"/>
                </a:lnTo>
                <a:lnTo>
                  <a:pt x="6" y="153"/>
                </a:lnTo>
                <a:lnTo>
                  <a:pt x="1" y="230"/>
                </a:lnTo>
                <a:lnTo>
                  <a:pt x="0" y="306"/>
                </a:lnTo>
                <a:lnTo>
                  <a:pt x="0" y="381"/>
                </a:lnTo>
                <a:lnTo>
                  <a:pt x="2" y="458"/>
                </a:lnTo>
                <a:lnTo>
                  <a:pt x="7" y="533"/>
                </a:lnTo>
                <a:lnTo>
                  <a:pt x="14" y="609"/>
                </a:lnTo>
                <a:lnTo>
                  <a:pt x="21" y="683"/>
                </a:lnTo>
                <a:lnTo>
                  <a:pt x="33" y="757"/>
                </a:lnTo>
                <a:lnTo>
                  <a:pt x="45" y="831"/>
                </a:lnTo>
                <a:lnTo>
                  <a:pt x="60" y="905"/>
                </a:lnTo>
                <a:lnTo>
                  <a:pt x="75" y="978"/>
                </a:lnTo>
                <a:lnTo>
                  <a:pt x="95" y="1050"/>
                </a:lnTo>
                <a:lnTo>
                  <a:pt x="115" y="1122"/>
                </a:lnTo>
                <a:lnTo>
                  <a:pt x="136" y="1193"/>
                </a:lnTo>
                <a:lnTo>
                  <a:pt x="136" y="1193"/>
                </a:lnTo>
                <a:lnTo>
                  <a:pt x="154" y="1247"/>
                </a:lnTo>
                <a:lnTo>
                  <a:pt x="173" y="1299"/>
                </a:lnTo>
                <a:lnTo>
                  <a:pt x="194" y="1351"/>
                </a:lnTo>
                <a:lnTo>
                  <a:pt x="214" y="1404"/>
                </a:lnTo>
                <a:lnTo>
                  <a:pt x="236" y="1455"/>
                </a:lnTo>
                <a:lnTo>
                  <a:pt x="259" y="1505"/>
                </a:lnTo>
                <a:lnTo>
                  <a:pt x="282" y="1555"/>
                </a:lnTo>
                <a:lnTo>
                  <a:pt x="307" y="1604"/>
                </a:lnTo>
                <a:lnTo>
                  <a:pt x="333" y="1653"/>
                </a:lnTo>
                <a:lnTo>
                  <a:pt x="359" y="1701"/>
                </a:lnTo>
                <a:lnTo>
                  <a:pt x="386" y="1748"/>
                </a:lnTo>
                <a:lnTo>
                  <a:pt x="414" y="1794"/>
                </a:lnTo>
                <a:lnTo>
                  <a:pt x="443" y="1841"/>
                </a:lnTo>
                <a:lnTo>
                  <a:pt x="473" y="1886"/>
                </a:lnTo>
                <a:lnTo>
                  <a:pt x="503" y="1929"/>
                </a:lnTo>
                <a:lnTo>
                  <a:pt x="534" y="1973"/>
                </a:lnTo>
                <a:lnTo>
                  <a:pt x="567" y="2017"/>
                </a:lnTo>
                <a:lnTo>
                  <a:pt x="600" y="2059"/>
                </a:lnTo>
                <a:lnTo>
                  <a:pt x="633" y="2100"/>
                </a:lnTo>
                <a:lnTo>
                  <a:pt x="667" y="2142"/>
                </a:lnTo>
                <a:lnTo>
                  <a:pt x="702" y="2181"/>
                </a:lnTo>
                <a:lnTo>
                  <a:pt x="738" y="2221"/>
                </a:lnTo>
                <a:lnTo>
                  <a:pt x="774" y="2260"/>
                </a:lnTo>
                <a:lnTo>
                  <a:pt x="811" y="2297"/>
                </a:lnTo>
                <a:lnTo>
                  <a:pt x="849" y="2334"/>
                </a:lnTo>
                <a:lnTo>
                  <a:pt x="888" y="2372"/>
                </a:lnTo>
                <a:lnTo>
                  <a:pt x="927" y="2406"/>
                </a:lnTo>
                <a:lnTo>
                  <a:pt x="966" y="2441"/>
                </a:lnTo>
                <a:lnTo>
                  <a:pt x="1007" y="2476"/>
                </a:lnTo>
                <a:lnTo>
                  <a:pt x="1049" y="2509"/>
                </a:lnTo>
                <a:lnTo>
                  <a:pt x="1089" y="2541"/>
                </a:lnTo>
                <a:lnTo>
                  <a:pt x="1132" y="2573"/>
                </a:lnTo>
                <a:lnTo>
                  <a:pt x="1132" y="2573"/>
                </a:lnTo>
                <a:lnTo>
                  <a:pt x="1131" y="2553"/>
                </a:lnTo>
                <a:lnTo>
                  <a:pt x="1131" y="2498"/>
                </a:lnTo>
                <a:lnTo>
                  <a:pt x="1131" y="2304"/>
                </a:lnTo>
                <a:lnTo>
                  <a:pt x="1137" y="1717"/>
                </a:lnTo>
                <a:lnTo>
                  <a:pt x="1144" y="1131"/>
                </a:lnTo>
                <a:lnTo>
                  <a:pt x="1148" y="864"/>
                </a:lnTo>
                <a:lnTo>
                  <a:pt x="1148" y="864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24"/>
          <p:cNvSpPr>
            <a:spLocks noEditPoints="1"/>
          </p:cNvSpPr>
          <p:nvPr userDrawn="1"/>
        </p:nvSpPr>
        <p:spPr bwMode="auto">
          <a:xfrm>
            <a:off x="6953250" y="0"/>
            <a:ext cx="2001838" cy="4103688"/>
          </a:xfrm>
          <a:custGeom>
            <a:avLst/>
            <a:gdLst>
              <a:gd name="T0" fmla="*/ 582 w 1261"/>
              <a:gd name="T1" fmla="*/ 0 h 2585"/>
              <a:gd name="T2" fmla="*/ 0 w 1261"/>
              <a:gd name="T3" fmla="*/ 0 h 2585"/>
              <a:gd name="T4" fmla="*/ 6 w 1261"/>
              <a:gd name="T5" fmla="*/ 33 h 2585"/>
              <a:gd name="T6" fmla="*/ 22 w 1261"/>
              <a:gd name="T7" fmla="*/ 97 h 2585"/>
              <a:gd name="T8" fmla="*/ 32 w 1261"/>
              <a:gd name="T9" fmla="*/ 129 h 2585"/>
              <a:gd name="T10" fmla="*/ 63 w 1261"/>
              <a:gd name="T11" fmla="*/ 210 h 2585"/>
              <a:gd name="T12" fmla="*/ 99 w 1261"/>
              <a:gd name="T13" fmla="*/ 288 h 2585"/>
              <a:gd name="T14" fmla="*/ 140 w 1261"/>
              <a:gd name="T15" fmla="*/ 361 h 2585"/>
              <a:gd name="T16" fmla="*/ 186 w 1261"/>
              <a:gd name="T17" fmla="*/ 431 h 2585"/>
              <a:gd name="T18" fmla="*/ 238 w 1261"/>
              <a:gd name="T19" fmla="*/ 495 h 2585"/>
              <a:gd name="T20" fmla="*/ 294 w 1261"/>
              <a:gd name="T21" fmla="*/ 556 h 2585"/>
              <a:gd name="T22" fmla="*/ 355 w 1261"/>
              <a:gd name="T23" fmla="*/ 611 h 2585"/>
              <a:gd name="T24" fmla="*/ 419 w 1261"/>
              <a:gd name="T25" fmla="*/ 660 h 2585"/>
              <a:gd name="T26" fmla="*/ 454 w 1261"/>
              <a:gd name="T27" fmla="*/ 686 h 2585"/>
              <a:gd name="T28" fmla="*/ 528 w 1261"/>
              <a:gd name="T29" fmla="*/ 730 h 2585"/>
              <a:gd name="T30" fmla="*/ 604 w 1261"/>
              <a:gd name="T31" fmla="*/ 768 h 2585"/>
              <a:gd name="T32" fmla="*/ 681 w 1261"/>
              <a:gd name="T33" fmla="*/ 801 h 2585"/>
              <a:gd name="T34" fmla="*/ 761 w 1261"/>
              <a:gd name="T35" fmla="*/ 826 h 2585"/>
              <a:gd name="T36" fmla="*/ 841 w 1261"/>
              <a:gd name="T37" fmla="*/ 845 h 2585"/>
              <a:gd name="T38" fmla="*/ 922 w 1261"/>
              <a:gd name="T39" fmla="*/ 857 h 2585"/>
              <a:gd name="T40" fmla="*/ 1003 w 1261"/>
              <a:gd name="T41" fmla="*/ 863 h 2585"/>
              <a:gd name="T42" fmla="*/ 1044 w 1261"/>
              <a:gd name="T43" fmla="*/ 864 h 2585"/>
              <a:gd name="T44" fmla="*/ 976 w 1261"/>
              <a:gd name="T45" fmla="*/ 918 h 2585"/>
              <a:gd name="T46" fmla="*/ 913 w 1261"/>
              <a:gd name="T47" fmla="*/ 977 h 2585"/>
              <a:gd name="T48" fmla="*/ 857 w 1261"/>
              <a:gd name="T49" fmla="*/ 1038 h 2585"/>
              <a:gd name="T50" fmla="*/ 805 w 1261"/>
              <a:gd name="T51" fmla="*/ 1104 h 2585"/>
              <a:gd name="T52" fmla="*/ 759 w 1261"/>
              <a:gd name="T53" fmla="*/ 1173 h 2585"/>
              <a:gd name="T54" fmla="*/ 720 w 1261"/>
              <a:gd name="T55" fmla="*/ 1245 h 2585"/>
              <a:gd name="T56" fmla="*/ 686 w 1261"/>
              <a:gd name="T57" fmla="*/ 1320 h 2585"/>
              <a:gd name="T58" fmla="*/ 658 w 1261"/>
              <a:gd name="T59" fmla="*/ 1396 h 2585"/>
              <a:gd name="T60" fmla="*/ 645 w 1261"/>
              <a:gd name="T61" fmla="*/ 1438 h 2585"/>
              <a:gd name="T62" fmla="*/ 625 w 1261"/>
              <a:gd name="T63" fmla="*/ 1521 h 2585"/>
              <a:gd name="T64" fmla="*/ 612 w 1261"/>
              <a:gd name="T65" fmla="*/ 1605 h 2585"/>
              <a:gd name="T66" fmla="*/ 606 w 1261"/>
              <a:gd name="T67" fmla="*/ 1689 h 2585"/>
              <a:gd name="T68" fmla="*/ 606 w 1261"/>
              <a:gd name="T69" fmla="*/ 1772 h 2585"/>
              <a:gd name="T70" fmla="*/ 614 w 1261"/>
              <a:gd name="T71" fmla="*/ 1854 h 2585"/>
              <a:gd name="T72" fmla="*/ 626 w 1261"/>
              <a:gd name="T73" fmla="*/ 1935 h 2585"/>
              <a:gd name="T74" fmla="*/ 645 w 1261"/>
              <a:gd name="T75" fmla="*/ 2015 h 2585"/>
              <a:gd name="T76" fmla="*/ 658 w 1261"/>
              <a:gd name="T77" fmla="*/ 2053 h 2585"/>
              <a:gd name="T78" fmla="*/ 688 w 1261"/>
              <a:gd name="T79" fmla="*/ 2135 h 2585"/>
              <a:gd name="T80" fmla="*/ 724 w 1261"/>
              <a:gd name="T81" fmla="*/ 2212 h 2585"/>
              <a:gd name="T82" fmla="*/ 766 w 1261"/>
              <a:gd name="T83" fmla="*/ 2286 h 2585"/>
              <a:gd name="T84" fmla="*/ 812 w 1261"/>
              <a:gd name="T85" fmla="*/ 2355 h 2585"/>
              <a:gd name="T86" fmla="*/ 864 w 1261"/>
              <a:gd name="T87" fmla="*/ 2420 h 2585"/>
              <a:gd name="T88" fmla="*/ 920 w 1261"/>
              <a:gd name="T89" fmla="*/ 2480 h 2585"/>
              <a:gd name="T90" fmla="*/ 979 w 1261"/>
              <a:gd name="T91" fmla="*/ 2535 h 2585"/>
              <a:gd name="T92" fmla="*/ 1044 w 1261"/>
              <a:gd name="T93" fmla="*/ 2585 h 2585"/>
              <a:gd name="T94" fmla="*/ 1044 w 1261"/>
              <a:gd name="T95" fmla="*/ 2585 h 2585"/>
              <a:gd name="T96" fmla="*/ 1261 w 1261"/>
              <a:gd name="T97" fmla="*/ 2376 h 2585"/>
              <a:gd name="T98" fmla="*/ 1044 w 1261"/>
              <a:gd name="T99" fmla="*/ 864 h 2585"/>
              <a:gd name="T100" fmla="*/ 1044 w 1261"/>
              <a:gd name="T101" fmla="*/ 864 h 2585"/>
              <a:gd name="T102" fmla="*/ 1044 w 1261"/>
              <a:gd name="T103" fmla="*/ 864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61" h="2585">
                <a:moveTo>
                  <a:pt x="1255" y="0"/>
                </a:moveTo>
                <a:lnTo>
                  <a:pt x="582" y="0"/>
                </a:lnTo>
                <a:lnTo>
                  <a:pt x="470" y="0"/>
                </a:lnTo>
                <a:lnTo>
                  <a:pt x="0" y="0"/>
                </a:lnTo>
                <a:lnTo>
                  <a:pt x="0" y="0"/>
                </a:lnTo>
                <a:lnTo>
                  <a:pt x="6" y="33"/>
                </a:lnTo>
                <a:lnTo>
                  <a:pt x="14" y="65"/>
                </a:lnTo>
                <a:lnTo>
                  <a:pt x="22" y="97"/>
                </a:lnTo>
                <a:lnTo>
                  <a:pt x="32" y="129"/>
                </a:lnTo>
                <a:lnTo>
                  <a:pt x="32" y="129"/>
                </a:lnTo>
                <a:lnTo>
                  <a:pt x="47" y="170"/>
                </a:lnTo>
                <a:lnTo>
                  <a:pt x="63" y="210"/>
                </a:lnTo>
                <a:lnTo>
                  <a:pt x="79" y="250"/>
                </a:lnTo>
                <a:lnTo>
                  <a:pt x="99" y="288"/>
                </a:lnTo>
                <a:lnTo>
                  <a:pt x="119" y="325"/>
                </a:lnTo>
                <a:lnTo>
                  <a:pt x="140" y="361"/>
                </a:lnTo>
                <a:lnTo>
                  <a:pt x="163" y="396"/>
                </a:lnTo>
                <a:lnTo>
                  <a:pt x="186" y="431"/>
                </a:lnTo>
                <a:lnTo>
                  <a:pt x="212" y="464"/>
                </a:lnTo>
                <a:lnTo>
                  <a:pt x="238" y="495"/>
                </a:lnTo>
                <a:lnTo>
                  <a:pt x="266" y="525"/>
                </a:lnTo>
                <a:lnTo>
                  <a:pt x="294" y="556"/>
                </a:lnTo>
                <a:lnTo>
                  <a:pt x="324" y="584"/>
                </a:lnTo>
                <a:lnTo>
                  <a:pt x="355" y="611"/>
                </a:lnTo>
                <a:lnTo>
                  <a:pt x="387" y="637"/>
                </a:lnTo>
                <a:lnTo>
                  <a:pt x="419" y="660"/>
                </a:lnTo>
                <a:lnTo>
                  <a:pt x="419" y="660"/>
                </a:lnTo>
                <a:lnTo>
                  <a:pt x="454" y="686"/>
                </a:lnTo>
                <a:lnTo>
                  <a:pt x="491" y="709"/>
                </a:lnTo>
                <a:lnTo>
                  <a:pt x="528" y="730"/>
                </a:lnTo>
                <a:lnTo>
                  <a:pt x="565" y="750"/>
                </a:lnTo>
                <a:lnTo>
                  <a:pt x="604" y="768"/>
                </a:lnTo>
                <a:lnTo>
                  <a:pt x="642" y="785"/>
                </a:lnTo>
                <a:lnTo>
                  <a:pt x="681" y="801"/>
                </a:lnTo>
                <a:lnTo>
                  <a:pt x="721" y="815"/>
                </a:lnTo>
                <a:lnTo>
                  <a:pt x="761" y="826"/>
                </a:lnTo>
                <a:lnTo>
                  <a:pt x="801" y="836"/>
                </a:lnTo>
                <a:lnTo>
                  <a:pt x="841" y="845"/>
                </a:lnTo>
                <a:lnTo>
                  <a:pt x="882" y="852"/>
                </a:lnTo>
                <a:lnTo>
                  <a:pt x="922" y="857"/>
                </a:lnTo>
                <a:lnTo>
                  <a:pt x="963" y="861"/>
                </a:lnTo>
                <a:lnTo>
                  <a:pt x="1003" y="863"/>
                </a:lnTo>
                <a:lnTo>
                  <a:pt x="1044" y="864"/>
                </a:lnTo>
                <a:lnTo>
                  <a:pt x="1044" y="864"/>
                </a:lnTo>
                <a:lnTo>
                  <a:pt x="1010" y="890"/>
                </a:lnTo>
                <a:lnTo>
                  <a:pt x="976" y="918"/>
                </a:lnTo>
                <a:lnTo>
                  <a:pt x="943" y="946"/>
                </a:lnTo>
                <a:lnTo>
                  <a:pt x="913" y="977"/>
                </a:lnTo>
                <a:lnTo>
                  <a:pt x="884" y="1007"/>
                </a:lnTo>
                <a:lnTo>
                  <a:pt x="857" y="1038"/>
                </a:lnTo>
                <a:lnTo>
                  <a:pt x="830" y="1071"/>
                </a:lnTo>
                <a:lnTo>
                  <a:pt x="805" y="1104"/>
                </a:lnTo>
                <a:lnTo>
                  <a:pt x="781" y="1139"/>
                </a:lnTo>
                <a:lnTo>
                  <a:pt x="759" y="1173"/>
                </a:lnTo>
                <a:lnTo>
                  <a:pt x="739" y="1208"/>
                </a:lnTo>
                <a:lnTo>
                  <a:pt x="720" y="1245"/>
                </a:lnTo>
                <a:lnTo>
                  <a:pt x="702" y="1281"/>
                </a:lnTo>
                <a:lnTo>
                  <a:pt x="686" y="1320"/>
                </a:lnTo>
                <a:lnTo>
                  <a:pt x="671" y="1358"/>
                </a:lnTo>
                <a:lnTo>
                  <a:pt x="658" y="1396"/>
                </a:lnTo>
                <a:lnTo>
                  <a:pt x="658" y="1396"/>
                </a:lnTo>
                <a:lnTo>
                  <a:pt x="645" y="1438"/>
                </a:lnTo>
                <a:lnTo>
                  <a:pt x="634" y="1479"/>
                </a:lnTo>
                <a:lnTo>
                  <a:pt x="625" y="1521"/>
                </a:lnTo>
                <a:lnTo>
                  <a:pt x="617" y="1564"/>
                </a:lnTo>
                <a:lnTo>
                  <a:pt x="612" y="1605"/>
                </a:lnTo>
                <a:lnTo>
                  <a:pt x="608" y="1647"/>
                </a:lnTo>
                <a:lnTo>
                  <a:pt x="606" y="1689"/>
                </a:lnTo>
                <a:lnTo>
                  <a:pt x="605" y="1730"/>
                </a:lnTo>
                <a:lnTo>
                  <a:pt x="606" y="1772"/>
                </a:lnTo>
                <a:lnTo>
                  <a:pt x="609" y="1814"/>
                </a:lnTo>
                <a:lnTo>
                  <a:pt x="614" y="1854"/>
                </a:lnTo>
                <a:lnTo>
                  <a:pt x="619" y="1895"/>
                </a:lnTo>
                <a:lnTo>
                  <a:pt x="626" y="1935"/>
                </a:lnTo>
                <a:lnTo>
                  <a:pt x="635" y="1974"/>
                </a:lnTo>
                <a:lnTo>
                  <a:pt x="645" y="2015"/>
                </a:lnTo>
                <a:lnTo>
                  <a:pt x="658" y="2053"/>
                </a:lnTo>
                <a:lnTo>
                  <a:pt x="658" y="2053"/>
                </a:lnTo>
                <a:lnTo>
                  <a:pt x="672" y="2095"/>
                </a:lnTo>
                <a:lnTo>
                  <a:pt x="688" y="2135"/>
                </a:lnTo>
                <a:lnTo>
                  <a:pt x="705" y="2174"/>
                </a:lnTo>
                <a:lnTo>
                  <a:pt x="724" y="2212"/>
                </a:lnTo>
                <a:lnTo>
                  <a:pt x="744" y="2249"/>
                </a:lnTo>
                <a:lnTo>
                  <a:pt x="766" y="2286"/>
                </a:lnTo>
                <a:lnTo>
                  <a:pt x="788" y="2321"/>
                </a:lnTo>
                <a:lnTo>
                  <a:pt x="812" y="2355"/>
                </a:lnTo>
                <a:lnTo>
                  <a:pt x="838" y="2387"/>
                </a:lnTo>
                <a:lnTo>
                  <a:pt x="864" y="2420"/>
                </a:lnTo>
                <a:lnTo>
                  <a:pt x="891" y="2450"/>
                </a:lnTo>
                <a:lnTo>
                  <a:pt x="920" y="2480"/>
                </a:lnTo>
                <a:lnTo>
                  <a:pt x="949" y="2508"/>
                </a:lnTo>
                <a:lnTo>
                  <a:pt x="979" y="2535"/>
                </a:lnTo>
                <a:lnTo>
                  <a:pt x="1012" y="2561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261" y="2376"/>
                </a:lnTo>
                <a:lnTo>
                  <a:pt x="1255" y="0"/>
                </a:lnTo>
                <a:close/>
                <a:moveTo>
                  <a:pt x="1044" y="864"/>
                </a:moveTo>
                <a:lnTo>
                  <a:pt x="1044" y="864"/>
                </a:lnTo>
                <a:lnTo>
                  <a:pt x="1044" y="864"/>
                </a:lnTo>
                <a:lnTo>
                  <a:pt x="1045" y="864"/>
                </a:lnTo>
                <a:lnTo>
                  <a:pt x="1044" y="864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Freeform 25"/>
          <p:cNvSpPr>
            <a:spLocks/>
          </p:cNvSpPr>
          <p:nvPr userDrawn="1"/>
        </p:nvSpPr>
        <p:spPr bwMode="auto">
          <a:xfrm>
            <a:off x="7877175" y="0"/>
            <a:ext cx="1266825" cy="4103688"/>
          </a:xfrm>
          <a:custGeom>
            <a:avLst/>
            <a:gdLst>
              <a:gd name="T0" fmla="*/ 0 w 798"/>
              <a:gd name="T1" fmla="*/ 0 h 2585"/>
              <a:gd name="T2" fmla="*/ 73 w 798"/>
              <a:gd name="T3" fmla="*/ 96 h 2585"/>
              <a:gd name="T4" fmla="*/ 142 w 798"/>
              <a:gd name="T5" fmla="*/ 196 h 2585"/>
              <a:gd name="T6" fmla="*/ 206 w 798"/>
              <a:gd name="T7" fmla="*/ 299 h 2585"/>
              <a:gd name="T8" fmla="*/ 267 w 798"/>
              <a:gd name="T9" fmla="*/ 405 h 2585"/>
              <a:gd name="T10" fmla="*/ 322 w 798"/>
              <a:gd name="T11" fmla="*/ 515 h 2585"/>
              <a:gd name="T12" fmla="*/ 374 w 798"/>
              <a:gd name="T13" fmla="*/ 629 h 2585"/>
              <a:gd name="T14" fmla="*/ 420 w 798"/>
              <a:gd name="T15" fmla="*/ 745 h 2585"/>
              <a:gd name="T16" fmla="*/ 462 w 798"/>
              <a:gd name="T17" fmla="*/ 864 h 2585"/>
              <a:gd name="T18" fmla="*/ 463 w 798"/>
              <a:gd name="T19" fmla="*/ 864 h 2585"/>
              <a:gd name="T20" fmla="*/ 462 w 798"/>
              <a:gd name="T21" fmla="*/ 864 h 2585"/>
              <a:gd name="T22" fmla="*/ 462 w 798"/>
              <a:gd name="T23" fmla="*/ 864 h 2585"/>
              <a:gd name="T24" fmla="*/ 478 w 798"/>
              <a:gd name="T25" fmla="*/ 915 h 2585"/>
              <a:gd name="T26" fmla="*/ 508 w 798"/>
              <a:gd name="T27" fmla="*/ 1017 h 2585"/>
              <a:gd name="T28" fmla="*/ 532 w 798"/>
              <a:gd name="T29" fmla="*/ 1122 h 2585"/>
              <a:gd name="T30" fmla="*/ 554 w 798"/>
              <a:gd name="T31" fmla="*/ 1226 h 2585"/>
              <a:gd name="T32" fmla="*/ 571 w 798"/>
              <a:gd name="T33" fmla="*/ 1332 h 2585"/>
              <a:gd name="T34" fmla="*/ 584 w 798"/>
              <a:gd name="T35" fmla="*/ 1439 h 2585"/>
              <a:gd name="T36" fmla="*/ 593 w 798"/>
              <a:gd name="T37" fmla="*/ 1547 h 2585"/>
              <a:gd name="T38" fmla="*/ 598 w 798"/>
              <a:gd name="T39" fmla="*/ 1655 h 2585"/>
              <a:gd name="T40" fmla="*/ 599 w 798"/>
              <a:gd name="T41" fmla="*/ 1763 h 2585"/>
              <a:gd name="T42" fmla="*/ 595 w 798"/>
              <a:gd name="T43" fmla="*/ 1873 h 2585"/>
              <a:gd name="T44" fmla="*/ 586 w 798"/>
              <a:gd name="T45" fmla="*/ 1982 h 2585"/>
              <a:gd name="T46" fmla="*/ 574 w 798"/>
              <a:gd name="T47" fmla="*/ 2091 h 2585"/>
              <a:gd name="T48" fmla="*/ 557 w 798"/>
              <a:gd name="T49" fmla="*/ 2202 h 2585"/>
              <a:gd name="T50" fmla="*/ 536 w 798"/>
              <a:gd name="T51" fmla="*/ 2312 h 2585"/>
              <a:gd name="T52" fmla="*/ 510 w 798"/>
              <a:gd name="T53" fmla="*/ 2421 h 2585"/>
              <a:gd name="T54" fmla="*/ 480 w 798"/>
              <a:gd name="T55" fmla="*/ 2530 h 2585"/>
              <a:gd name="T56" fmla="*/ 462 w 798"/>
              <a:gd name="T57" fmla="*/ 2585 h 2585"/>
              <a:gd name="T58" fmla="*/ 597 w 798"/>
              <a:gd name="T59" fmla="*/ 2529 h 2585"/>
              <a:gd name="T60" fmla="*/ 675 w 798"/>
              <a:gd name="T61" fmla="*/ 2492 h 2585"/>
              <a:gd name="T62" fmla="*/ 798 w 798"/>
              <a:gd name="T63" fmla="*/ 2430 h 2585"/>
              <a:gd name="T64" fmla="*/ 798 w 798"/>
              <a:gd name="T65" fmla="*/ 0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98" h="2585">
                <a:moveTo>
                  <a:pt x="0" y="0"/>
                </a:moveTo>
                <a:lnTo>
                  <a:pt x="0" y="0"/>
                </a:lnTo>
                <a:lnTo>
                  <a:pt x="37" y="47"/>
                </a:lnTo>
                <a:lnTo>
                  <a:pt x="73" y="96"/>
                </a:lnTo>
                <a:lnTo>
                  <a:pt x="108" y="145"/>
                </a:lnTo>
                <a:lnTo>
                  <a:pt x="142" y="196"/>
                </a:lnTo>
                <a:lnTo>
                  <a:pt x="175" y="246"/>
                </a:lnTo>
                <a:lnTo>
                  <a:pt x="206" y="299"/>
                </a:lnTo>
                <a:lnTo>
                  <a:pt x="237" y="352"/>
                </a:lnTo>
                <a:lnTo>
                  <a:pt x="267" y="405"/>
                </a:lnTo>
                <a:lnTo>
                  <a:pt x="295" y="460"/>
                </a:lnTo>
                <a:lnTo>
                  <a:pt x="322" y="515"/>
                </a:lnTo>
                <a:lnTo>
                  <a:pt x="349" y="572"/>
                </a:lnTo>
                <a:lnTo>
                  <a:pt x="374" y="629"/>
                </a:lnTo>
                <a:lnTo>
                  <a:pt x="397" y="686"/>
                </a:lnTo>
                <a:lnTo>
                  <a:pt x="420" y="745"/>
                </a:lnTo>
                <a:lnTo>
                  <a:pt x="441" y="804"/>
                </a:lnTo>
                <a:lnTo>
                  <a:pt x="462" y="864"/>
                </a:lnTo>
                <a:lnTo>
                  <a:pt x="462" y="864"/>
                </a:lnTo>
                <a:lnTo>
                  <a:pt x="463" y="864"/>
                </a:lnTo>
                <a:lnTo>
                  <a:pt x="463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78" y="915"/>
                </a:lnTo>
                <a:lnTo>
                  <a:pt x="493" y="966"/>
                </a:lnTo>
                <a:lnTo>
                  <a:pt x="508" y="1017"/>
                </a:lnTo>
                <a:lnTo>
                  <a:pt x="520" y="1069"/>
                </a:lnTo>
                <a:lnTo>
                  <a:pt x="532" y="1122"/>
                </a:lnTo>
                <a:lnTo>
                  <a:pt x="544" y="1173"/>
                </a:lnTo>
                <a:lnTo>
                  <a:pt x="554" y="1226"/>
                </a:lnTo>
                <a:lnTo>
                  <a:pt x="563" y="1279"/>
                </a:lnTo>
                <a:lnTo>
                  <a:pt x="571" y="1332"/>
                </a:lnTo>
                <a:lnTo>
                  <a:pt x="579" y="1386"/>
                </a:lnTo>
                <a:lnTo>
                  <a:pt x="584" y="1439"/>
                </a:lnTo>
                <a:lnTo>
                  <a:pt x="590" y="1493"/>
                </a:lnTo>
                <a:lnTo>
                  <a:pt x="593" y="1547"/>
                </a:lnTo>
                <a:lnTo>
                  <a:pt x="597" y="1601"/>
                </a:lnTo>
                <a:lnTo>
                  <a:pt x="598" y="1655"/>
                </a:lnTo>
                <a:lnTo>
                  <a:pt x="599" y="1709"/>
                </a:lnTo>
                <a:lnTo>
                  <a:pt x="599" y="1763"/>
                </a:lnTo>
                <a:lnTo>
                  <a:pt x="598" y="1818"/>
                </a:lnTo>
                <a:lnTo>
                  <a:pt x="595" y="1873"/>
                </a:lnTo>
                <a:lnTo>
                  <a:pt x="592" y="1927"/>
                </a:lnTo>
                <a:lnTo>
                  <a:pt x="586" y="1982"/>
                </a:lnTo>
                <a:lnTo>
                  <a:pt x="581" y="2037"/>
                </a:lnTo>
                <a:lnTo>
                  <a:pt x="574" y="2091"/>
                </a:lnTo>
                <a:lnTo>
                  <a:pt x="566" y="2147"/>
                </a:lnTo>
                <a:lnTo>
                  <a:pt x="557" y="2202"/>
                </a:lnTo>
                <a:lnTo>
                  <a:pt x="547" y="2257"/>
                </a:lnTo>
                <a:lnTo>
                  <a:pt x="536" y="2312"/>
                </a:lnTo>
                <a:lnTo>
                  <a:pt x="523" y="2366"/>
                </a:lnTo>
                <a:lnTo>
                  <a:pt x="510" y="2421"/>
                </a:lnTo>
                <a:lnTo>
                  <a:pt x="495" y="2476"/>
                </a:lnTo>
                <a:lnTo>
                  <a:pt x="480" y="2530"/>
                </a:lnTo>
                <a:lnTo>
                  <a:pt x="462" y="2585"/>
                </a:lnTo>
                <a:lnTo>
                  <a:pt x="462" y="2585"/>
                </a:lnTo>
                <a:lnTo>
                  <a:pt x="555" y="2547"/>
                </a:lnTo>
                <a:lnTo>
                  <a:pt x="597" y="2529"/>
                </a:lnTo>
                <a:lnTo>
                  <a:pt x="637" y="2511"/>
                </a:lnTo>
                <a:lnTo>
                  <a:pt x="675" y="2492"/>
                </a:lnTo>
                <a:lnTo>
                  <a:pt x="715" y="2473"/>
                </a:lnTo>
                <a:lnTo>
                  <a:pt x="798" y="2430"/>
                </a:lnTo>
                <a:lnTo>
                  <a:pt x="798" y="701"/>
                </a:lnTo>
                <a:lnTo>
                  <a:pt x="798" y="0"/>
                </a:lnTo>
                <a:lnTo>
                  <a:pt x="0" y="0"/>
                </a:lnTo>
                <a:close/>
              </a:path>
            </a:pathLst>
          </a:custGeom>
          <a:solidFill>
            <a:srgbClr val="799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26"/>
          <p:cNvSpPr>
            <a:spLocks/>
          </p:cNvSpPr>
          <p:nvPr userDrawn="1"/>
        </p:nvSpPr>
        <p:spPr bwMode="auto">
          <a:xfrm>
            <a:off x="8610600" y="1112838"/>
            <a:ext cx="533400" cy="258763"/>
          </a:xfrm>
          <a:custGeom>
            <a:avLst/>
            <a:gdLst>
              <a:gd name="T0" fmla="*/ 336 w 336"/>
              <a:gd name="T1" fmla="*/ 0 h 163"/>
              <a:gd name="T2" fmla="*/ 336 w 336"/>
              <a:gd name="T3" fmla="*/ 0 h 163"/>
              <a:gd name="T4" fmla="*/ 291 w 336"/>
              <a:gd name="T5" fmla="*/ 13 h 163"/>
              <a:gd name="T6" fmla="*/ 246 w 336"/>
              <a:gd name="T7" fmla="*/ 29 h 163"/>
              <a:gd name="T8" fmla="*/ 202 w 336"/>
              <a:gd name="T9" fmla="*/ 47 h 163"/>
              <a:gd name="T10" fmla="*/ 159 w 336"/>
              <a:gd name="T11" fmla="*/ 67 h 163"/>
              <a:gd name="T12" fmla="*/ 118 w 336"/>
              <a:gd name="T13" fmla="*/ 89 h 163"/>
              <a:gd name="T14" fmla="*/ 77 w 336"/>
              <a:gd name="T15" fmla="*/ 111 h 163"/>
              <a:gd name="T16" fmla="*/ 38 w 336"/>
              <a:gd name="T17" fmla="*/ 136 h 163"/>
              <a:gd name="T18" fmla="*/ 0 w 336"/>
              <a:gd name="T19" fmla="*/ 163 h 163"/>
              <a:gd name="T20" fmla="*/ 0 w 336"/>
              <a:gd name="T21" fmla="*/ 163 h 163"/>
              <a:gd name="T22" fmla="*/ 43 w 336"/>
              <a:gd name="T23" fmla="*/ 162 h 163"/>
              <a:gd name="T24" fmla="*/ 87 w 336"/>
              <a:gd name="T25" fmla="*/ 160 h 163"/>
              <a:gd name="T26" fmla="*/ 130 w 336"/>
              <a:gd name="T27" fmla="*/ 155 h 163"/>
              <a:gd name="T28" fmla="*/ 173 w 336"/>
              <a:gd name="T29" fmla="*/ 150 h 163"/>
              <a:gd name="T30" fmla="*/ 214 w 336"/>
              <a:gd name="T31" fmla="*/ 142 h 163"/>
              <a:gd name="T32" fmla="*/ 255 w 336"/>
              <a:gd name="T33" fmla="*/ 133 h 163"/>
              <a:gd name="T34" fmla="*/ 297 w 336"/>
              <a:gd name="T35" fmla="*/ 121 h 163"/>
              <a:gd name="T36" fmla="*/ 336 w 336"/>
              <a:gd name="T37" fmla="*/ 109 h 163"/>
              <a:gd name="T38" fmla="*/ 336 w 336"/>
              <a:gd name="T3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6" h="163">
                <a:moveTo>
                  <a:pt x="336" y="0"/>
                </a:moveTo>
                <a:lnTo>
                  <a:pt x="336" y="0"/>
                </a:lnTo>
                <a:lnTo>
                  <a:pt x="291" y="13"/>
                </a:lnTo>
                <a:lnTo>
                  <a:pt x="246" y="29"/>
                </a:lnTo>
                <a:lnTo>
                  <a:pt x="202" y="47"/>
                </a:lnTo>
                <a:lnTo>
                  <a:pt x="159" y="67"/>
                </a:lnTo>
                <a:lnTo>
                  <a:pt x="118" y="89"/>
                </a:lnTo>
                <a:lnTo>
                  <a:pt x="77" y="111"/>
                </a:lnTo>
                <a:lnTo>
                  <a:pt x="38" y="136"/>
                </a:lnTo>
                <a:lnTo>
                  <a:pt x="0" y="163"/>
                </a:lnTo>
                <a:lnTo>
                  <a:pt x="0" y="163"/>
                </a:lnTo>
                <a:lnTo>
                  <a:pt x="43" y="162"/>
                </a:lnTo>
                <a:lnTo>
                  <a:pt x="87" y="160"/>
                </a:lnTo>
                <a:lnTo>
                  <a:pt x="130" y="155"/>
                </a:lnTo>
                <a:lnTo>
                  <a:pt x="173" y="150"/>
                </a:lnTo>
                <a:lnTo>
                  <a:pt x="214" y="142"/>
                </a:lnTo>
                <a:lnTo>
                  <a:pt x="255" y="133"/>
                </a:lnTo>
                <a:lnTo>
                  <a:pt x="297" y="121"/>
                </a:lnTo>
                <a:lnTo>
                  <a:pt x="336" y="109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Freeform 27"/>
          <p:cNvSpPr>
            <a:spLocks/>
          </p:cNvSpPr>
          <p:nvPr userDrawn="1"/>
        </p:nvSpPr>
        <p:spPr bwMode="auto">
          <a:xfrm>
            <a:off x="8610600" y="4103688"/>
            <a:ext cx="28575" cy="20638"/>
          </a:xfrm>
          <a:custGeom>
            <a:avLst/>
            <a:gdLst>
              <a:gd name="T0" fmla="*/ 18 w 18"/>
              <a:gd name="T1" fmla="*/ 13 h 13"/>
              <a:gd name="T2" fmla="*/ 18 w 18"/>
              <a:gd name="T3" fmla="*/ 13 h 13"/>
              <a:gd name="T4" fmla="*/ 0 w 18"/>
              <a:gd name="T5" fmla="*/ 0 h 13"/>
              <a:gd name="T6" fmla="*/ 0 w 18"/>
              <a:gd name="T7" fmla="*/ 0 h 13"/>
              <a:gd name="T8" fmla="*/ 18 w 18"/>
              <a:gd name="T9" fmla="*/ 13 h 13"/>
              <a:gd name="T10" fmla="*/ 18 w 1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13">
                <a:moveTo>
                  <a:pt x="18" y="13"/>
                </a:moveTo>
                <a:lnTo>
                  <a:pt x="18" y="13"/>
                </a:lnTo>
                <a:lnTo>
                  <a:pt x="0" y="0"/>
                </a:lnTo>
                <a:lnTo>
                  <a:pt x="0" y="0"/>
                </a:lnTo>
                <a:lnTo>
                  <a:pt x="18" y="13"/>
                </a:lnTo>
                <a:lnTo>
                  <a:pt x="18" y="13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28"/>
          <p:cNvSpPr>
            <a:spLocks/>
          </p:cNvSpPr>
          <p:nvPr userDrawn="1"/>
        </p:nvSpPr>
        <p:spPr bwMode="auto">
          <a:xfrm>
            <a:off x="8639175" y="4124325"/>
            <a:ext cx="504825" cy="312738"/>
          </a:xfrm>
          <a:custGeom>
            <a:avLst/>
            <a:gdLst>
              <a:gd name="T0" fmla="*/ 318 w 318"/>
              <a:gd name="T1" fmla="*/ 150 h 197"/>
              <a:gd name="T2" fmla="*/ 318 w 318"/>
              <a:gd name="T3" fmla="*/ 150 h 197"/>
              <a:gd name="T4" fmla="*/ 276 w 318"/>
              <a:gd name="T5" fmla="*/ 138 h 197"/>
              <a:gd name="T6" fmla="*/ 236 w 318"/>
              <a:gd name="T7" fmla="*/ 123 h 197"/>
              <a:gd name="T8" fmla="*/ 195 w 318"/>
              <a:gd name="T9" fmla="*/ 108 h 197"/>
              <a:gd name="T10" fmla="*/ 155 w 318"/>
              <a:gd name="T11" fmla="*/ 90 h 197"/>
              <a:gd name="T12" fmla="*/ 115 w 318"/>
              <a:gd name="T13" fmla="*/ 69 h 197"/>
              <a:gd name="T14" fmla="*/ 76 w 318"/>
              <a:gd name="T15" fmla="*/ 48 h 197"/>
              <a:gd name="T16" fmla="*/ 38 w 318"/>
              <a:gd name="T17" fmla="*/ 24 h 197"/>
              <a:gd name="T18" fmla="*/ 0 w 318"/>
              <a:gd name="T19" fmla="*/ 0 h 197"/>
              <a:gd name="T20" fmla="*/ 0 w 318"/>
              <a:gd name="T21" fmla="*/ 0 h 197"/>
              <a:gd name="T22" fmla="*/ 39 w 318"/>
              <a:gd name="T23" fmla="*/ 27 h 197"/>
              <a:gd name="T24" fmla="*/ 77 w 318"/>
              <a:gd name="T25" fmla="*/ 54 h 197"/>
              <a:gd name="T26" fmla="*/ 117 w 318"/>
              <a:gd name="T27" fmla="*/ 80 h 197"/>
              <a:gd name="T28" fmla="*/ 157 w 318"/>
              <a:gd name="T29" fmla="*/ 104 h 197"/>
              <a:gd name="T30" fmla="*/ 196 w 318"/>
              <a:gd name="T31" fmla="*/ 128 h 197"/>
              <a:gd name="T32" fmla="*/ 237 w 318"/>
              <a:gd name="T33" fmla="*/ 152 h 197"/>
              <a:gd name="T34" fmla="*/ 277 w 318"/>
              <a:gd name="T35" fmla="*/ 174 h 197"/>
              <a:gd name="T36" fmla="*/ 318 w 318"/>
              <a:gd name="T37" fmla="*/ 197 h 197"/>
              <a:gd name="T38" fmla="*/ 318 w 318"/>
              <a:gd name="T39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8" h="197">
                <a:moveTo>
                  <a:pt x="318" y="150"/>
                </a:moveTo>
                <a:lnTo>
                  <a:pt x="318" y="150"/>
                </a:lnTo>
                <a:lnTo>
                  <a:pt x="276" y="138"/>
                </a:lnTo>
                <a:lnTo>
                  <a:pt x="236" y="123"/>
                </a:lnTo>
                <a:lnTo>
                  <a:pt x="195" y="108"/>
                </a:lnTo>
                <a:lnTo>
                  <a:pt x="155" y="90"/>
                </a:lnTo>
                <a:lnTo>
                  <a:pt x="115" y="69"/>
                </a:lnTo>
                <a:lnTo>
                  <a:pt x="76" y="48"/>
                </a:lnTo>
                <a:lnTo>
                  <a:pt x="38" y="24"/>
                </a:lnTo>
                <a:lnTo>
                  <a:pt x="0" y="0"/>
                </a:lnTo>
                <a:lnTo>
                  <a:pt x="0" y="0"/>
                </a:lnTo>
                <a:lnTo>
                  <a:pt x="39" y="27"/>
                </a:lnTo>
                <a:lnTo>
                  <a:pt x="77" y="54"/>
                </a:lnTo>
                <a:lnTo>
                  <a:pt x="117" y="80"/>
                </a:lnTo>
                <a:lnTo>
                  <a:pt x="157" y="104"/>
                </a:lnTo>
                <a:lnTo>
                  <a:pt x="196" y="128"/>
                </a:lnTo>
                <a:lnTo>
                  <a:pt x="237" y="152"/>
                </a:lnTo>
                <a:lnTo>
                  <a:pt x="277" y="174"/>
                </a:lnTo>
                <a:lnTo>
                  <a:pt x="318" y="197"/>
                </a:lnTo>
                <a:lnTo>
                  <a:pt x="318" y="150"/>
                </a:lnTo>
                <a:close/>
              </a:path>
            </a:pathLst>
          </a:custGeom>
          <a:solidFill>
            <a:srgbClr val="BCC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Freeform 29"/>
          <p:cNvSpPr>
            <a:spLocks/>
          </p:cNvSpPr>
          <p:nvPr userDrawn="1"/>
        </p:nvSpPr>
        <p:spPr bwMode="auto">
          <a:xfrm>
            <a:off x="8585200" y="4084638"/>
            <a:ext cx="25400" cy="19050"/>
          </a:xfrm>
          <a:custGeom>
            <a:avLst/>
            <a:gdLst>
              <a:gd name="T0" fmla="*/ 0 w 16"/>
              <a:gd name="T1" fmla="*/ 0 h 12"/>
              <a:gd name="T2" fmla="*/ 0 w 16"/>
              <a:gd name="T3" fmla="*/ 0 h 12"/>
              <a:gd name="T4" fmla="*/ 16 w 16"/>
              <a:gd name="T5" fmla="*/ 12 h 12"/>
              <a:gd name="T6" fmla="*/ 16 w 16"/>
              <a:gd name="T7" fmla="*/ 12 h 12"/>
              <a:gd name="T8" fmla="*/ 0 w 16"/>
              <a:gd name="T9" fmla="*/ 0 h 12"/>
              <a:gd name="T10" fmla="*/ 0 w 16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2">
                <a:moveTo>
                  <a:pt x="0" y="0"/>
                </a:moveTo>
                <a:lnTo>
                  <a:pt x="0" y="0"/>
                </a:lnTo>
                <a:lnTo>
                  <a:pt x="16" y="12"/>
                </a:lnTo>
                <a:lnTo>
                  <a:pt x="16" y="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30"/>
          <p:cNvSpPr>
            <a:spLocks/>
          </p:cNvSpPr>
          <p:nvPr userDrawn="1"/>
        </p:nvSpPr>
        <p:spPr bwMode="auto">
          <a:xfrm>
            <a:off x="7588250" y="4103688"/>
            <a:ext cx="1022350" cy="1039813"/>
          </a:xfrm>
          <a:custGeom>
            <a:avLst/>
            <a:gdLst>
              <a:gd name="T0" fmla="*/ 0 w 644"/>
              <a:gd name="T1" fmla="*/ 655 h 655"/>
              <a:gd name="T2" fmla="*/ 332 w 644"/>
              <a:gd name="T3" fmla="*/ 655 h 655"/>
              <a:gd name="T4" fmla="*/ 332 w 644"/>
              <a:gd name="T5" fmla="*/ 655 h 655"/>
              <a:gd name="T6" fmla="*/ 357 w 644"/>
              <a:gd name="T7" fmla="*/ 617 h 655"/>
              <a:gd name="T8" fmla="*/ 381 w 644"/>
              <a:gd name="T9" fmla="*/ 577 h 655"/>
              <a:gd name="T10" fmla="*/ 404 w 644"/>
              <a:gd name="T11" fmla="*/ 538 h 655"/>
              <a:gd name="T12" fmla="*/ 426 w 644"/>
              <a:gd name="T13" fmla="*/ 499 h 655"/>
              <a:gd name="T14" fmla="*/ 449 w 644"/>
              <a:gd name="T15" fmla="*/ 458 h 655"/>
              <a:gd name="T16" fmla="*/ 470 w 644"/>
              <a:gd name="T17" fmla="*/ 418 h 655"/>
              <a:gd name="T18" fmla="*/ 491 w 644"/>
              <a:gd name="T19" fmla="*/ 377 h 655"/>
              <a:gd name="T20" fmla="*/ 511 w 644"/>
              <a:gd name="T21" fmla="*/ 337 h 655"/>
              <a:gd name="T22" fmla="*/ 530 w 644"/>
              <a:gd name="T23" fmla="*/ 295 h 655"/>
              <a:gd name="T24" fmla="*/ 548 w 644"/>
              <a:gd name="T25" fmla="*/ 253 h 655"/>
              <a:gd name="T26" fmla="*/ 566 w 644"/>
              <a:gd name="T27" fmla="*/ 212 h 655"/>
              <a:gd name="T28" fmla="*/ 583 w 644"/>
              <a:gd name="T29" fmla="*/ 170 h 655"/>
              <a:gd name="T30" fmla="*/ 600 w 644"/>
              <a:gd name="T31" fmla="*/ 129 h 655"/>
              <a:gd name="T32" fmla="*/ 614 w 644"/>
              <a:gd name="T33" fmla="*/ 86 h 655"/>
              <a:gd name="T34" fmla="*/ 630 w 644"/>
              <a:gd name="T35" fmla="*/ 43 h 655"/>
              <a:gd name="T36" fmla="*/ 644 w 644"/>
              <a:gd name="T37" fmla="*/ 0 h 655"/>
              <a:gd name="T38" fmla="*/ 644 w 644"/>
              <a:gd name="T39" fmla="*/ 0 h 655"/>
              <a:gd name="T40" fmla="*/ 644 w 644"/>
              <a:gd name="T41" fmla="*/ 0 h 655"/>
              <a:gd name="T42" fmla="*/ 596 w 644"/>
              <a:gd name="T43" fmla="*/ 35 h 655"/>
              <a:gd name="T44" fmla="*/ 550 w 644"/>
              <a:gd name="T45" fmla="*/ 72 h 655"/>
              <a:gd name="T46" fmla="*/ 504 w 644"/>
              <a:gd name="T47" fmla="*/ 108 h 655"/>
              <a:gd name="T48" fmla="*/ 459 w 644"/>
              <a:gd name="T49" fmla="*/ 147 h 655"/>
              <a:gd name="T50" fmla="*/ 415 w 644"/>
              <a:gd name="T51" fmla="*/ 185 h 655"/>
              <a:gd name="T52" fmla="*/ 372 w 644"/>
              <a:gd name="T53" fmla="*/ 224 h 655"/>
              <a:gd name="T54" fmla="*/ 331 w 644"/>
              <a:gd name="T55" fmla="*/ 265 h 655"/>
              <a:gd name="T56" fmla="*/ 290 w 644"/>
              <a:gd name="T57" fmla="*/ 305 h 655"/>
              <a:gd name="T58" fmla="*/ 250 w 644"/>
              <a:gd name="T59" fmla="*/ 347 h 655"/>
              <a:gd name="T60" fmla="*/ 212 w 644"/>
              <a:gd name="T61" fmla="*/ 388 h 655"/>
              <a:gd name="T62" fmla="*/ 173 w 644"/>
              <a:gd name="T63" fmla="*/ 431 h 655"/>
              <a:gd name="T64" fmla="*/ 137 w 644"/>
              <a:gd name="T65" fmla="*/ 475 h 655"/>
              <a:gd name="T66" fmla="*/ 101 w 644"/>
              <a:gd name="T67" fmla="*/ 519 h 655"/>
              <a:gd name="T68" fmla="*/ 66 w 644"/>
              <a:gd name="T69" fmla="*/ 564 h 655"/>
              <a:gd name="T70" fmla="*/ 33 w 644"/>
              <a:gd name="T71" fmla="*/ 609 h 655"/>
              <a:gd name="T72" fmla="*/ 0 w 644"/>
              <a:gd name="T73" fmla="*/ 655 h 655"/>
              <a:gd name="T74" fmla="*/ 0 w 644"/>
              <a:gd name="T7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4" h="655">
                <a:moveTo>
                  <a:pt x="0" y="655"/>
                </a:moveTo>
                <a:lnTo>
                  <a:pt x="332" y="655"/>
                </a:lnTo>
                <a:lnTo>
                  <a:pt x="332" y="655"/>
                </a:lnTo>
                <a:lnTo>
                  <a:pt x="357" y="617"/>
                </a:lnTo>
                <a:lnTo>
                  <a:pt x="381" y="577"/>
                </a:lnTo>
                <a:lnTo>
                  <a:pt x="404" y="538"/>
                </a:lnTo>
                <a:lnTo>
                  <a:pt x="426" y="499"/>
                </a:lnTo>
                <a:lnTo>
                  <a:pt x="449" y="458"/>
                </a:lnTo>
                <a:lnTo>
                  <a:pt x="470" y="418"/>
                </a:lnTo>
                <a:lnTo>
                  <a:pt x="491" y="377"/>
                </a:lnTo>
                <a:lnTo>
                  <a:pt x="511" y="337"/>
                </a:lnTo>
                <a:lnTo>
                  <a:pt x="530" y="295"/>
                </a:lnTo>
                <a:lnTo>
                  <a:pt x="548" y="253"/>
                </a:lnTo>
                <a:lnTo>
                  <a:pt x="566" y="212"/>
                </a:lnTo>
                <a:lnTo>
                  <a:pt x="583" y="170"/>
                </a:lnTo>
                <a:lnTo>
                  <a:pt x="600" y="129"/>
                </a:lnTo>
                <a:lnTo>
                  <a:pt x="614" y="86"/>
                </a:lnTo>
                <a:lnTo>
                  <a:pt x="630" y="43"/>
                </a:lnTo>
                <a:lnTo>
                  <a:pt x="644" y="0"/>
                </a:lnTo>
                <a:lnTo>
                  <a:pt x="644" y="0"/>
                </a:lnTo>
                <a:lnTo>
                  <a:pt x="644" y="0"/>
                </a:lnTo>
                <a:lnTo>
                  <a:pt x="596" y="35"/>
                </a:lnTo>
                <a:lnTo>
                  <a:pt x="550" y="72"/>
                </a:lnTo>
                <a:lnTo>
                  <a:pt x="504" y="108"/>
                </a:lnTo>
                <a:lnTo>
                  <a:pt x="459" y="147"/>
                </a:lnTo>
                <a:lnTo>
                  <a:pt x="415" y="185"/>
                </a:lnTo>
                <a:lnTo>
                  <a:pt x="372" y="224"/>
                </a:lnTo>
                <a:lnTo>
                  <a:pt x="331" y="265"/>
                </a:lnTo>
                <a:lnTo>
                  <a:pt x="290" y="305"/>
                </a:lnTo>
                <a:lnTo>
                  <a:pt x="250" y="347"/>
                </a:lnTo>
                <a:lnTo>
                  <a:pt x="212" y="388"/>
                </a:lnTo>
                <a:lnTo>
                  <a:pt x="173" y="431"/>
                </a:lnTo>
                <a:lnTo>
                  <a:pt x="137" y="475"/>
                </a:lnTo>
                <a:lnTo>
                  <a:pt x="101" y="519"/>
                </a:lnTo>
                <a:lnTo>
                  <a:pt x="66" y="564"/>
                </a:lnTo>
                <a:lnTo>
                  <a:pt x="33" y="609"/>
                </a:lnTo>
                <a:lnTo>
                  <a:pt x="0" y="655"/>
                </a:lnTo>
                <a:lnTo>
                  <a:pt x="0" y="655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9" name="Freeform 31"/>
          <p:cNvSpPr>
            <a:spLocks/>
          </p:cNvSpPr>
          <p:nvPr userDrawn="1"/>
        </p:nvSpPr>
        <p:spPr bwMode="auto">
          <a:xfrm>
            <a:off x="8610600" y="3771900"/>
            <a:ext cx="533400" cy="619125"/>
          </a:xfrm>
          <a:custGeom>
            <a:avLst/>
            <a:gdLst>
              <a:gd name="T0" fmla="*/ 336 w 336"/>
              <a:gd name="T1" fmla="*/ 0 h 390"/>
              <a:gd name="T2" fmla="*/ 336 w 336"/>
              <a:gd name="T3" fmla="*/ 0 h 390"/>
              <a:gd name="T4" fmla="*/ 292 w 336"/>
              <a:gd name="T5" fmla="*/ 24 h 390"/>
              <a:gd name="T6" fmla="*/ 249 w 336"/>
              <a:gd name="T7" fmla="*/ 47 h 390"/>
              <a:gd name="T8" fmla="*/ 207 w 336"/>
              <a:gd name="T9" fmla="*/ 73 h 390"/>
              <a:gd name="T10" fmla="*/ 164 w 336"/>
              <a:gd name="T11" fmla="*/ 99 h 390"/>
              <a:gd name="T12" fmla="*/ 122 w 336"/>
              <a:gd name="T13" fmla="*/ 125 h 390"/>
              <a:gd name="T14" fmla="*/ 81 w 336"/>
              <a:gd name="T15" fmla="*/ 152 h 390"/>
              <a:gd name="T16" fmla="*/ 40 w 336"/>
              <a:gd name="T17" fmla="*/ 180 h 390"/>
              <a:gd name="T18" fmla="*/ 0 w 336"/>
              <a:gd name="T19" fmla="*/ 209 h 390"/>
              <a:gd name="T20" fmla="*/ 1 w 336"/>
              <a:gd name="T21" fmla="*/ 209 h 390"/>
              <a:gd name="T22" fmla="*/ 1 w 336"/>
              <a:gd name="T23" fmla="*/ 209 h 390"/>
              <a:gd name="T24" fmla="*/ 41 w 336"/>
              <a:gd name="T25" fmla="*/ 239 h 390"/>
              <a:gd name="T26" fmla="*/ 83 w 336"/>
              <a:gd name="T27" fmla="*/ 267 h 390"/>
              <a:gd name="T28" fmla="*/ 124 w 336"/>
              <a:gd name="T29" fmla="*/ 293 h 390"/>
              <a:gd name="T30" fmla="*/ 167 w 336"/>
              <a:gd name="T31" fmla="*/ 317 h 390"/>
              <a:gd name="T32" fmla="*/ 210 w 336"/>
              <a:gd name="T33" fmla="*/ 340 h 390"/>
              <a:gd name="T34" fmla="*/ 252 w 336"/>
              <a:gd name="T35" fmla="*/ 360 h 390"/>
              <a:gd name="T36" fmla="*/ 273 w 336"/>
              <a:gd name="T37" fmla="*/ 369 h 390"/>
              <a:gd name="T38" fmla="*/ 294 w 336"/>
              <a:gd name="T39" fmla="*/ 377 h 390"/>
              <a:gd name="T40" fmla="*/ 315 w 336"/>
              <a:gd name="T41" fmla="*/ 384 h 390"/>
              <a:gd name="T42" fmla="*/ 336 w 336"/>
              <a:gd name="T43" fmla="*/ 390 h 390"/>
              <a:gd name="T44" fmla="*/ 336 w 336"/>
              <a:gd name="T4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36" h="390">
                <a:moveTo>
                  <a:pt x="336" y="0"/>
                </a:moveTo>
                <a:lnTo>
                  <a:pt x="336" y="0"/>
                </a:lnTo>
                <a:lnTo>
                  <a:pt x="292" y="24"/>
                </a:lnTo>
                <a:lnTo>
                  <a:pt x="249" y="47"/>
                </a:lnTo>
                <a:lnTo>
                  <a:pt x="207" y="73"/>
                </a:lnTo>
                <a:lnTo>
                  <a:pt x="164" y="99"/>
                </a:lnTo>
                <a:lnTo>
                  <a:pt x="122" y="125"/>
                </a:lnTo>
                <a:lnTo>
                  <a:pt x="81" y="152"/>
                </a:lnTo>
                <a:lnTo>
                  <a:pt x="40" y="180"/>
                </a:lnTo>
                <a:lnTo>
                  <a:pt x="0" y="209"/>
                </a:lnTo>
                <a:lnTo>
                  <a:pt x="1" y="209"/>
                </a:lnTo>
                <a:lnTo>
                  <a:pt x="1" y="209"/>
                </a:lnTo>
                <a:lnTo>
                  <a:pt x="41" y="239"/>
                </a:lnTo>
                <a:lnTo>
                  <a:pt x="83" y="267"/>
                </a:lnTo>
                <a:lnTo>
                  <a:pt x="124" y="293"/>
                </a:lnTo>
                <a:lnTo>
                  <a:pt x="167" y="317"/>
                </a:lnTo>
                <a:lnTo>
                  <a:pt x="210" y="340"/>
                </a:lnTo>
                <a:lnTo>
                  <a:pt x="252" y="360"/>
                </a:lnTo>
                <a:lnTo>
                  <a:pt x="273" y="369"/>
                </a:lnTo>
                <a:lnTo>
                  <a:pt x="294" y="377"/>
                </a:lnTo>
                <a:lnTo>
                  <a:pt x="315" y="384"/>
                </a:lnTo>
                <a:lnTo>
                  <a:pt x="336" y="390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6355365" cy="339300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635536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2662" y="234950"/>
            <a:ext cx="309563" cy="422275"/>
            <a:chOff x="5419" y="148"/>
            <a:chExt cx="195" cy="26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9562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6688138" y="3378200"/>
            <a:ext cx="2125662" cy="1425575"/>
            <a:chOff x="4213" y="2128"/>
            <a:chExt cx="1339" cy="89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213" y="2128"/>
              <a:ext cx="1339" cy="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4213" y="2784"/>
              <a:ext cx="95" cy="85"/>
            </a:xfrm>
            <a:custGeom>
              <a:avLst/>
              <a:gdLst>
                <a:gd name="T0" fmla="*/ 77 w 95"/>
                <a:gd name="T1" fmla="*/ 17 h 85"/>
                <a:gd name="T2" fmla="*/ 49 w 95"/>
                <a:gd name="T3" fmla="*/ 85 h 85"/>
                <a:gd name="T4" fmla="*/ 46 w 95"/>
                <a:gd name="T5" fmla="*/ 85 h 85"/>
                <a:gd name="T6" fmla="*/ 16 w 95"/>
                <a:gd name="T7" fmla="*/ 17 h 85"/>
                <a:gd name="T8" fmla="*/ 16 w 95"/>
                <a:gd name="T9" fmla="*/ 17 h 85"/>
                <a:gd name="T10" fmla="*/ 14 w 95"/>
                <a:gd name="T11" fmla="*/ 11 h 85"/>
                <a:gd name="T12" fmla="*/ 10 w 95"/>
                <a:gd name="T13" fmla="*/ 7 h 85"/>
                <a:gd name="T14" fmla="*/ 6 w 95"/>
                <a:gd name="T15" fmla="*/ 5 h 85"/>
                <a:gd name="T16" fmla="*/ 0 w 95"/>
                <a:gd name="T17" fmla="*/ 5 h 85"/>
                <a:gd name="T18" fmla="*/ 0 w 95"/>
                <a:gd name="T19" fmla="*/ 0 h 85"/>
                <a:gd name="T20" fmla="*/ 44 w 95"/>
                <a:gd name="T21" fmla="*/ 0 h 85"/>
                <a:gd name="T22" fmla="*/ 44 w 95"/>
                <a:gd name="T23" fmla="*/ 5 h 85"/>
                <a:gd name="T24" fmla="*/ 44 w 95"/>
                <a:gd name="T25" fmla="*/ 5 h 85"/>
                <a:gd name="T26" fmla="*/ 37 w 95"/>
                <a:gd name="T27" fmla="*/ 5 h 85"/>
                <a:gd name="T28" fmla="*/ 34 w 95"/>
                <a:gd name="T29" fmla="*/ 7 h 85"/>
                <a:gd name="T30" fmla="*/ 32 w 95"/>
                <a:gd name="T31" fmla="*/ 9 h 85"/>
                <a:gd name="T32" fmla="*/ 32 w 95"/>
                <a:gd name="T33" fmla="*/ 10 h 85"/>
                <a:gd name="T34" fmla="*/ 34 w 95"/>
                <a:gd name="T35" fmla="*/ 15 h 85"/>
                <a:gd name="T36" fmla="*/ 53 w 95"/>
                <a:gd name="T37" fmla="*/ 59 h 85"/>
                <a:gd name="T38" fmla="*/ 72 w 95"/>
                <a:gd name="T39" fmla="*/ 15 h 85"/>
                <a:gd name="T40" fmla="*/ 72 w 95"/>
                <a:gd name="T41" fmla="*/ 15 h 85"/>
                <a:gd name="T42" fmla="*/ 73 w 95"/>
                <a:gd name="T43" fmla="*/ 10 h 85"/>
                <a:gd name="T44" fmla="*/ 73 w 95"/>
                <a:gd name="T45" fmla="*/ 9 h 85"/>
                <a:gd name="T46" fmla="*/ 73 w 95"/>
                <a:gd name="T47" fmla="*/ 7 h 85"/>
                <a:gd name="T48" fmla="*/ 68 w 95"/>
                <a:gd name="T49" fmla="*/ 5 h 85"/>
                <a:gd name="T50" fmla="*/ 62 w 95"/>
                <a:gd name="T51" fmla="*/ 5 h 85"/>
                <a:gd name="T52" fmla="*/ 62 w 95"/>
                <a:gd name="T53" fmla="*/ 0 h 85"/>
                <a:gd name="T54" fmla="*/ 95 w 95"/>
                <a:gd name="T55" fmla="*/ 0 h 85"/>
                <a:gd name="T56" fmla="*/ 95 w 95"/>
                <a:gd name="T57" fmla="*/ 5 h 85"/>
                <a:gd name="T58" fmla="*/ 95 w 95"/>
                <a:gd name="T59" fmla="*/ 5 h 85"/>
                <a:gd name="T60" fmla="*/ 89 w 95"/>
                <a:gd name="T61" fmla="*/ 5 h 85"/>
                <a:gd name="T62" fmla="*/ 84 w 95"/>
                <a:gd name="T63" fmla="*/ 7 h 85"/>
                <a:gd name="T64" fmla="*/ 81 w 95"/>
                <a:gd name="T65" fmla="*/ 11 h 85"/>
                <a:gd name="T66" fmla="*/ 77 w 95"/>
                <a:gd name="T67" fmla="*/ 17 h 85"/>
                <a:gd name="T68" fmla="*/ 77 w 95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" h="85">
                  <a:moveTo>
                    <a:pt x="77" y="17"/>
                  </a:moveTo>
                  <a:lnTo>
                    <a:pt x="49" y="85"/>
                  </a:lnTo>
                  <a:lnTo>
                    <a:pt x="46" y="8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4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4" y="15"/>
                  </a:lnTo>
                  <a:lnTo>
                    <a:pt x="53" y="59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3" y="7"/>
                  </a:lnTo>
                  <a:lnTo>
                    <a:pt x="68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5" y="0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89" y="5"/>
                  </a:lnTo>
                  <a:lnTo>
                    <a:pt x="84" y="7"/>
                  </a:lnTo>
                  <a:lnTo>
                    <a:pt x="81" y="11"/>
                  </a:lnTo>
                  <a:lnTo>
                    <a:pt x="77" y="17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4297" y="2782"/>
              <a:ext cx="96" cy="85"/>
            </a:xfrm>
            <a:custGeom>
              <a:avLst/>
              <a:gdLst>
                <a:gd name="T0" fmla="*/ 23 w 96"/>
                <a:gd name="T1" fmla="*/ 69 h 85"/>
                <a:gd name="T2" fmla="*/ 23 w 96"/>
                <a:gd name="T3" fmla="*/ 69 h 85"/>
                <a:gd name="T4" fmla="*/ 22 w 96"/>
                <a:gd name="T5" fmla="*/ 74 h 85"/>
                <a:gd name="T6" fmla="*/ 22 w 96"/>
                <a:gd name="T7" fmla="*/ 76 h 85"/>
                <a:gd name="T8" fmla="*/ 23 w 96"/>
                <a:gd name="T9" fmla="*/ 78 h 85"/>
                <a:gd name="T10" fmla="*/ 27 w 96"/>
                <a:gd name="T11" fmla="*/ 80 h 85"/>
                <a:gd name="T12" fmla="*/ 34 w 96"/>
                <a:gd name="T13" fmla="*/ 80 h 85"/>
                <a:gd name="T14" fmla="*/ 34 w 96"/>
                <a:gd name="T15" fmla="*/ 85 h 85"/>
                <a:gd name="T16" fmla="*/ 0 w 96"/>
                <a:gd name="T17" fmla="*/ 85 h 85"/>
                <a:gd name="T18" fmla="*/ 0 w 96"/>
                <a:gd name="T19" fmla="*/ 80 h 85"/>
                <a:gd name="T20" fmla="*/ 0 w 96"/>
                <a:gd name="T21" fmla="*/ 80 h 85"/>
                <a:gd name="T22" fmla="*/ 6 w 96"/>
                <a:gd name="T23" fmla="*/ 80 h 85"/>
                <a:gd name="T24" fmla="*/ 11 w 96"/>
                <a:gd name="T25" fmla="*/ 78 h 85"/>
                <a:gd name="T26" fmla="*/ 14 w 96"/>
                <a:gd name="T27" fmla="*/ 74 h 85"/>
                <a:gd name="T28" fmla="*/ 18 w 96"/>
                <a:gd name="T29" fmla="*/ 68 h 85"/>
                <a:gd name="T30" fmla="*/ 47 w 96"/>
                <a:gd name="T31" fmla="*/ 0 h 85"/>
                <a:gd name="T32" fmla="*/ 50 w 96"/>
                <a:gd name="T33" fmla="*/ 0 h 85"/>
                <a:gd name="T34" fmla="*/ 79 w 96"/>
                <a:gd name="T35" fmla="*/ 68 h 85"/>
                <a:gd name="T36" fmla="*/ 79 w 96"/>
                <a:gd name="T37" fmla="*/ 68 h 85"/>
                <a:gd name="T38" fmla="*/ 82 w 96"/>
                <a:gd name="T39" fmla="*/ 74 h 85"/>
                <a:gd name="T40" fmla="*/ 85 w 96"/>
                <a:gd name="T41" fmla="*/ 78 h 85"/>
                <a:gd name="T42" fmla="*/ 89 w 96"/>
                <a:gd name="T43" fmla="*/ 80 h 85"/>
                <a:gd name="T44" fmla="*/ 96 w 96"/>
                <a:gd name="T45" fmla="*/ 80 h 85"/>
                <a:gd name="T46" fmla="*/ 96 w 96"/>
                <a:gd name="T47" fmla="*/ 85 h 85"/>
                <a:gd name="T48" fmla="*/ 51 w 96"/>
                <a:gd name="T49" fmla="*/ 85 h 85"/>
                <a:gd name="T50" fmla="*/ 51 w 96"/>
                <a:gd name="T51" fmla="*/ 80 h 85"/>
                <a:gd name="T52" fmla="*/ 51 w 96"/>
                <a:gd name="T53" fmla="*/ 80 h 85"/>
                <a:gd name="T54" fmla="*/ 58 w 96"/>
                <a:gd name="T55" fmla="*/ 80 h 85"/>
                <a:gd name="T56" fmla="*/ 63 w 96"/>
                <a:gd name="T57" fmla="*/ 78 h 85"/>
                <a:gd name="T58" fmla="*/ 63 w 96"/>
                <a:gd name="T59" fmla="*/ 76 h 85"/>
                <a:gd name="T60" fmla="*/ 63 w 96"/>
                <a:gd name="T61" fmla="*/ 74 h 85"/>
                <a:gd name="T62" fmla="*/ 62 w 96"/>
                <a:gd name="T63" fmla="*/ 69 h 85"/>
                <a:gd name="T64" fmla="*/ 56 w 96"/>
                <a:gd name="T65" fmla="*/ 57 h 85"/>
                <a:gd name="T66" fmla="*/ 29 w 96"/>
                <a:gd name="T67" fmla="*/ 57 h 85"/>
                <a:gd name="T68" fmla="*/ 23 w 96"/>
                <a:gd name="T69" fmla="*/ 69 h 85"/>
                <a:gd name="T70" fmla="*/ 43 w 96"/>
                <a:gd name="T71" fmla="*/ 26 h 85"/>
                <a:gd name="T72" fmla="*/ 32 w 96"/>
                <a:gd name="T73" fmla="*/ 51 h 85"/>
                <a:gd name="T74" fmla="*/ 53 w 96"/>
                <a:gd name="T75" fmla="*/ 51 h 85"/>
                <a:gd name="T76" fmla="*/ 43 w 96"/>
                <a:gd name="T77" fmla="*/ 2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85">
                  <a:moveTo>
                    <a:pt x="23" y="69"/>
                  </a:moveTo>
                  <a:lnTo>
                    <a:pt x="23" y="69"/>
                  </a:lnTo>
                  <a:lnTo>
                    <a:pt x="22" y="74"/>
                  </a:lnTo>
                  <a:lnTo>
                    <a:pt x="22" y="76"/>
                  </a:lnTo>
                  <a:lnTo>
                    <a:pt x="23" y="78"/>
                  </a:lnTo>
                  <a:lnTo>
                    <a:pt x="27" y="80"/>
                  </a:lnTo>
                  <a:lnTo>
                    <a:pt x="34" y="80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6" y="80"/>
                  </a:lnTo>
                  <a:lnTo>
                    <a:pt x="11" y="78"/>
                  </a:lnTo>
                  <a:lnTo>
                    <a:pt x="14" y="74"/>
                  </a:lnTo>
                  <a:lnTo>
                    <a:pt x="18" y="68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2" y="74"/>
                  </a:lnTo>
                  <a:lnTo>
                    <a:pt x="85" y="78"/>
                  </a:lnTo>
                  <a:lnTo>
                    <a:pt x="89" y="80"/>
                  </a:lnTo>
                  <a:lnTo>
                    <a:pt x="96" y="80"/>
                  </a:lnTo>
                  <a:lnTo>
                    <a:pt x="96" y="85"/>
                  </a:lnTo>
                  <a:lnTo>
                    <a:pt x="51" y="85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8" y="80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2" y="69"/>
                  </a:lnTo>
                  <a:lnTo>
                    <a:pt x="56" y="57"/>
                  </a:lnTo>
                  <a:lnTo>
                    <a:pt x="29" y="57"/>
                  </a:lnTo>
                  <a:lnTo>
                    <a:pt x="23" y="69"/>
                  </a:lnTo>
                  <a:close/>
                  <a:moveTo>
                    <a:pt x="43" y="26"/>
                  </a:moveTo>
                  <a:lnTo>
                    <a:pt x="32" y="51"/>
                  </a:lnTo>
                  <a:lnTo>
                    <a:pt x="53" y="51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4402" y="2784"/>
              <a:ext cx="80" cy="83"/>
            </a:xfrm>
            <a:custGeom>
              <a:avLst/>
              <a:gdLst>
                <a:gd name="T0" fmla="*/ 0 w 80"/>
                <a:gd name="T1" fmla="*/ 5 h 83"/>
                <a:gd name="T2" fmla="*/ 0 w 80"/>
                <a:gd name="T3" fmla="*/ 0 h 83"/>
                <a:gd name="T4" fmla="*/ 44 w 80"/>
                <a:gd name="T5" fmla="*/ 0 h 83"/>
                <a:gd name="T6" fmla="*/ 44 w 80"/>
                <a:gd name="T7" fmla="*/ 5 h 83"/>
                <a:gd name="T8" fmla="*/ 44 w 80"/>
                <a:gd name="T9" fmla="*/ 5 h 83"/>
                <a:gd name="T10" fmla="*/ 37 w 80"/>
                <a:gd name="T11" fmla="*/ 5 h 83"/>
                <a:gd name="T12" fmla="*/ 35 w 80"/>
                <a:gd name="T13" fmla="*/ 6 h 83"/>
                <a:gd name="T14" fmla="*/ 33 w 80"/>
                <a:gd name="T15" fmla="*/ 7 h 83"/>
                <a:gd name="T16" fmla="*/ 32 w 80"/>
                <a:gd name="T17" fmla="*/ 12 h 83"/>
                <a:gd name="T18" fmla="*/ 31 w 80"/>
                <a:gd name="T19" fmla="*/ 20 h 83"/>
                <a:gd name="T20" fmla="*/ 31 w 80"/>
                <a:gd name="T21" fmla="*/ 61 h 83"/>
                <a:gd name="T22" fmla="*/ 31 w 80"/>
                <a:gd name="T23" fmla="*/ 61 h 83"/>
                <a:gd name="T24" fmla="*/ 32 w 80"/>
                <a:gd name="T25" fmla="*/ 69 h 83"/>
                <a:gd name="T26" fmla="*/ 33 w 80"/>
                <a:gd name="T27" fmla="*/ 73 h 83"/>
                <a:gd name="T28" fmla="*/ 35 w 80"/>
                <a:gd name="T29" fmla="*/ 74 h 83"/>
                <a:gd name="T30" fmla="*/ 37 w 80"/>
                <a:gd name="T31" fmla="*/ 76 h 83"/>
                <a:gd name="T32" fmla="*/ 44 w 80"/>
                <a:gd name="T33" fmla="*/ 76 h 83"/>
                <a:gd name="T34" fmla="*/ 59 w 80"/>
                <a:gd name="T35" fmla="*/ 76 h 83"/>
                <a:gd name="T36" fmla="*/ 59 w 80"/>
                <a:gd name="T37" fmla="*/ 76 h 83"/>
                <a:gd name="T38" fmla="*/ 67 w 80"/>
                <a:gd name="T39" fmla="*/ 76 h 83"/>
                <a:gd name="T40" fmla="*/ 71 w 80"/>
                <a:gd name="T41" fmla="*/ 73 h 83"/>
                <a:gd name="T42" fmla="*/ 73 w 80"/>
                <a:gd name="T43" fmla="*/ 70 h 83"/>
                <a:gd name="T44" fmla="*/ 76 w 80"/>
                <a:gd name="T45" fmla="*/ 65 h 83"/>
                <a:gd name="T46" fmla="*/ 76 w 80"/>
                <a:gd name="T47" fmla="*/ 63 h 83"/>
                <a:gd name="T48" fmla="*/ 80 w 80"/>
                <a:gd name="T49" fmla="*/ 63 h 83"/>
                <a:gd name="T50" fmla="*/ 79 w 80"/>
                <a:gd name="T51" fmla="*/ 83 h 83"/>
                <a:gd name="T52" fmla="*/ 0 w 80"/>
                <a:gd name="T53" fmla="*/ 83 h 83"/>
                <a:gd name="T54" fmla="*/ 0 w 80"/>
                <a:gd name="T55" fmla="*/ 78 h 83"/>
                <a:gd name="T56" fmla="*/ 0 w 80"/>
                <a:gd name="T57" fmla="*/ 78 h 83"/>
                <a:gd name="T58" fmla="*/ 7 w 80"/>
                <a:gd name="T59" fmla="*/ 78 h 83"/>
                <a:gd name="T60" fmla="*/ 10 w 80"/>
                <a:gd name="T61" fmla="*/ 77 h 83"/>
                <a:gd name="T62" fmla="*/ 12 w 80"/>
                <a:gd name="T63" fmla="*/ 76 h 83"/>
                <a:gd name="T64" fmla="*/ 13 w 80"/>
                <a:gd name="T65" fmla="*/ 71 h 83"/>
                <a:gd name="T66" fmla="*/ 14 w 80"/>
                <a:gd name="T67" fmla="*/ 63 h 83"/>
                <a:gd name="T68" fmla="*/ 14 w 80"/>
                <a:gd name="T69" fmla="*/ 20 h 83"/>
                <a:gd name="T70" fmla="*/ 14 w 80"/>
                <a:gd name="T71" fmla="*/ 20 h 83"/>
                <a:gd name="T72" fmla="*/ 13 w 80"/>
                <a:gd name="T73" fmla="*/ 12 h 83"/>
                <a:gd name="T74" fmla="*/ 12 w 80"/>
                <a:gd name="T75" fmla="*/ 7 h 83"/>
                <a:gd name="T76" fmla="*/ 10 w 80"/>
                <a:gd name="T77" fmla="*/ 6 h 83"/>
                <a:gd name="T78" fmla="*/ 7 w 80"/>
                <a:gd name="T79" fmla="*/ 5 h 83"/>
                <a:gd name="T80" fmla="*/ 0 w 80"/>
                <a:gd name="T81" fmla="*/ 5 h 83"/>
                <a:gd name="T82" fmla="*/ 0 w 80"/>
                <a:gd name="T8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" h="83">
                  <a:moveTo>
                    <a:pt x="0" y="5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1" y="20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2" y="69"/>
                  </a:lnTo>
                  <a:lnTo>
                    <a:pt x="33" y="73"/>
                  </a:lnTo>
                  <a:lnTo>
                    <a:pt x="35" y="74"/>
                  </a:lnTo>
                  <a:lnTo>
                    <a:pt x="37" y="76"/>
                  </a:lnTo>
                  <a:lnTo>
                    <a:pt x="44" y="76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67" y="76"/>
                  </a:lnTo>
                  <a:lnTo>
                    <a:pt x="71" y="73"/>
                  </a:lnTo>
                  <a:lnTo>
                    <a:pt x="73" y="70"/>
                  </a:lnTo>
                  <a:lnTo>
                    <a:pt x="76" y="65"/>
                  </a:lnTo>
                  <a:lnTo>
                    <a:pt x="76" y="63"/>
                  </a:lnTo>
                  <a:lnTo>
                    <a:pt x="80" y="63"/>
                  </a:lnTo>
                  <a:lnTo>
                    <a:pt x="79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4482" y="2784"/>
              <a:ext cx="86" cy="83"/>
            </a:xfrm>
            <a:custGeom>
              <a:avLst/>
              <a:gdLst>
                <a:gd name="T0" fmla="*/ 86 w 86"/>
                <a:gd name="T1" fmla="*/ 20 h 83"/>
                <a:gd name="T2" fmla="*/ 81 w 86"/>
                <a:gd name="T3" fmla="*/ 20 h 83"/>
                <a:gd name="T4" fmla="*/ 81 w 86"/>
                <a:gd name="T5" fmla="*/ 17 h 83"/>
                <a:gd name="T6" fmla="*/ 81 w 86"/>
                <a:gd name="T7" fmla="*/ 17 h 83"/>
                <a:gd name="T8" fmla="*/ 79 w 86"/>
                <a:gd name="T9" fmla="*/ 12 h 83"/>
                <a:gd name="T10" fmla="*/ 76 w 86"/>
                <a:gd name="T11" fmla="*/ 10 h 83"/>
                <a:gd name="T12" fmla="*/ 73 w 86"/>
                <a:gd name="T13" fmla="*/ 7 h 83"/>
                <a:gd name="T14" fmla="*/ 65 w 86"/>
                <a:gd name="T15" fmla="*/ 6 h 83"/>
                <a:gd name="T16" fmla="*/ 51 w 86"/>
                <a:gd name="T17" fmla="*/ 6 h 83"/>
                <a:gd name="T18" fmla="*/ 51 w 86"/>
                <a:gd name="T19" fmla="*/ 63 h 83"/>
                <a:gd name="T20" fmla="*/ 51 w 86"/>
                <a:gd name="T21" fmla="*/ 63 h 83"/>
                <a:gd name="T22" fmla="*/ 52 w 86"/>
                <a:gd name="T23" fmla="*/ 71 h 83"/>
                <a:gd name="T24" fmla="*/ 53 w 86"/>
                <a:gd name="T25" fmla="*/ 76 h 83"/>
                <a:gd name="T26" fmla="*/ 56 w 86"/>
                <a:gd name="T27" fmla="*/ 77 h 83"/>
                <a:gd name="T28" fmla="*/ 58 w 86"/>
                <a:gd name="T29" fmla="*/ 78 h 83"/>
                <a:gd name="T30" fmla="*/ 65 w 86"/>
                <a:gd name="T31" fmla="*/ 78 h 83"/>
                <a:gd name="T32" fmla="*/ 65 w 86"/>
                <a:gd name="T33" fmla="*/ 83 h 83"/>
                <a:gd name="T34" fmla="*/ 21 w 86"/>
                <a:gd name="T35" fmla="*/ 83 h 83"/>
                <a:gd name="T36" fmla="*/ 21 w 86"/>
                <a:gd name="T37" fmla="*/ 78 h 83"/>
                <a:gd name="T38" fmla="*/ 21 w 86"/>
                <a:gd name="T39" fmla="*/ 78 h 83"/>
                <a:gd name="T40" fmla="*/ 28 w 86"/>
                <a:gd name="T41" fmla="*/ 78 h 83"/>
                <a:gd name="T42" fmla="*/ 30 w 86"/>
                <a:gd name="T43" fmla="*/ 77 h 83"/>
                <a:gd name="T44" fmla="*/ 33 w 86"/>
                <a:gd name="T45" fmla="*/ 76 h 83"/>
                <a:gd name="T46" fmla="*/ 34 w 86"/>
                <a:gd name="T47" fmla="*/ 71 h 83"/>
                <a:gd name="T48" fmla="*/ 35 w 86"/>
                <a:gd name="T49" fmla="*/ 63 h 83"/>
                <a:gd name="T50" fmla="*/ 35 w 86"/>
                <a:gd name="T51" fmla="*/ 6 h 83"/>
                <a:gd name="T52" fmla="*/ 21 w 86"/>
                <a:gd name="T53" fmla="*/ 6 h 83"/>
                <a:gd name="T54" fmla="*/ 21 w 86"/>
                <a:gd name="T55" fmla="*/ 6 h 83"/>
                <a:gd name="T56" fmla="*/ 13 w 86"/>
                <a:gd name="T57" fmla="*/ 7 h 83"/>
                <a:gd name="T58" fmla="*/ 9 w 86"/>
                <a:gd name="T59" fmla="*/ 10 h 83"/>
                <a:gd name="T60" fmla="*/ 7 w 86"/>
                <a:gd name="T61" fmla="*/ 12 h 83"/>
                <a:gd name="T62" fmla="*/ 5 w 86"/>
                <a:gd name="T63" fmla="*/ 17 h 83"/>
                <a:gd name="T64" fmla="*/ 5 w 86"/>
                <a:gd name="T65" fmla="*/ 20 h 83"/>
                <a:gd name="T66" fmla="*/ 0 w 86"/>
                <a:gd name="T67" fmla="*/ 20 h 83"/>
                <a:gd name="T68" fmla="*/ 1 w 86"/>
                <a:gd name="T69" fmla="*/ 0 h 83"/>
                <a:gd name="T70" fmla="*/ 85 w 86"/>
                <a:gd name="T71" fmla="*/ 0 h 83"/>
                <a:gd name="T72" fmla="*/ 86 w 86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83">
                  <a:moveTo>
                    <a:pt x="86" y="20"/>
                  </a:moveTo>
                  <a:lnTo>
                    <a:pt x="81" y="20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2" y="71"/>
                  </a:lnTo>
                  <a:lnTo>
                    <a:pt x="53" y="76"/>
                  </a:lnTo>
                  <a:lnTo>
                    <a:pt x="56" y="77"/>
                  </a:lnTo>
                  <a:lnTo>
                    <a:pt x="58" y="78"/>
                  </a:lnTo>
                  <a:lnTo>
                    <a:pt x="65" y="78"/>
                  </a:lnTo>
                  <a:lnTo>
                    <a:pt x="65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3" y="76"/>
                  </a:lnTo>
                  <a:lnTo>
                    <a:pt x="34" y="71"/>
                  </a:lnTo>
                  <a:lnTo>
                    <a:pt x="35" y="63"/>
                  </a:lnTo>
                  <a:lnTo>
                    <a:pt x="35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7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5" y="0"/>
                  </a:lnTo>
                  <a:lnTo>
                    <a:pt x="8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4584" y="2784"/>
              <a:ext cx="43" cy="83"/>
            </a:xfrm>
            <a:custGeom>
              <a:avLst/>
              <a:gdLst>
                <a:gd name="T0" fmla="*/ 0 w 43"/>
                <a:gd name="T1" fmla="*/ 83 h 83"/>
                <a:gd name="T2" fmla="*/ 0 w 43"/>
                <a:gd name="T3" fmla="*/ 78 h 83"/>
                <a:gd name="T4" fmla="*/ 0 w 43"/>
                <a:gd name="T5" fmla="*/ 78 h 83"/>
                <a:gd name="T6" fmla="*/ 7 w 43"/>
                <a:gd name="T7" fmla="*/ 78 h 83"/>
                <a:gd name="T8" fmla="*/ 9 w 43"/>
                <a:gd name="T9" fmla="*/ 77 h 83"/>
                <a:gd name="T10" fmla="*/ 10 w 43"/>
                <a:gd name="T11" fmla="*/ 76 h 83"/>
                <a:gd name="T12" fmla="*/ 13 w 43"/>
                <a:gd name="T13" fmla="*/ 71 h 83"/>
                <a:gd name="T14" fmla="*/ 13 w 43"/>
                <a:gd name="T15" fmla="*/ 63 h 83"/>
                <a:gd name="T16" fmla="*/ 13 w 43"/>
                <a:gd name="T17" fmla="*/ 20 h 83"/>
                <a:gd name="T18" fmla="*/ 13 w 43"/>
                <a:gd name="T19" fmla="*/ 20 h 83"/>
                <a:gd name="T20" fmla="*/ 13 w 43"/>
                <a:gd name="T21" fmla="*/ 12 h 83"/>
                <a:gd name="T22" fmla="*/ 10 w 43"/>
                <a:gd name="T23" fmla="*/ 7 h 83"/>
                <a:gd name="T24" fmla="*/ 9 w 43"/>
                <a:gd name="T25" fmla="*/ 6 h 83"/>
                <a:gd name="T26" fmla="*/ 7 w 43"/>
                <a:gd name="T27" fmla="*/ 5 h 83"/>
                <a:gd name="T28" fmla="*/ 0 w 43"/>
                <a:gd name="T29" fmla="*/ 5 h 83"/>
                <a:gd name="T30" fmla="*/ 0 w 43"/>
                <a:gd name="T31" fmla="*/ 0 h 83"/>
                <a:gd name="T32" fmla="*/ 43 w 43"/>
                <a:gd name="T33" fmla="*/ 0 h 83"/>
                <a:gd name="T34" fmla="*/ 43 w 43"/>
                <a:gd name="T35" fmla="*/ 5 h 83"/>
                <a:gd name="T36" fmla="*/ 43 w 43"/>
                <a:gd name="T37" fmla="*/ 5 h 83"/>
                <a:gd name="T38" fmla="*/ 36 w 43"/>
                <a:gd name="T39" fmla="*/ 5 h 83"/>
                <a:gd name="T40" fmla="*/ 33 w 43"/>
                <a:gd name="T41" fmla="*/ 6 h 83"/>
                <a:gd name="T42" fmla="*/ 32 w 43"/>
                <a:gd name="T43" fmla="*/ 7 h 83"/>
                <a:gd name="T44" fmla="*/ 30 w 43"/>
                <a:gd name="T45" fmla="*/ 12 h 83"/>
                <a:gd name="T46" fmla="*/ 30 w 43"/>
                <a:gd name="T47" fmla="*/ 20 h 83"/>
                <a:gd name="T48" fmla="*/ 30 w 43"/>
                <a:gd name="T49" fmla="*/ 63 h 83"/>
                <a:gd name="T50" fmla="*/ 30 w 43"/>
                <a:gd name="T51" fmla="*/ 63 h 83"/>
                <a:gd name="T52" fmla="*/ 30 w 43"/>
                <a:gd name="T53" fmla="*/ 71 h 83"/>
                <a:gd name="T54" fmla="*/ 32 w 43"/>
                <a:gd name="T55" fmla="*/ 76 h 83"/>
                <a:gd name="T56" fmla="*/ 33 w 43"/>
                <a:gd name="T57" fmla="*/ 77 h 83"/>
                <a:gd name="T58" fmla="*/ 36 w 43"/>
                <a:gd name="T59" fmla="*/ 78 h 83"/>
                <a:gd name="T60" fmla="*/ 43 w 43"/>
                <a:gd name="T61" fmla="*/ 78 h 83"/>
                <a:gd name="T62" fmla="*/ 43 w 43"/>
                <a:gd name="T63" fmla="*/ 83 h 83"/>
                <a:gd name="T64" fmla="*/ 0 w 43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83">
                  <a:moveTo>
                    <a:pt x="0" y="83"/>
                  </a:move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30" y="71"/>
                  </a:lnTo>
                  <a:lnTo>
                    <a:pt x="32" y="76"/>
                  </a:lnTo>
                  <a:lnTo>
                    <a:pt x="33" y="77"/>
                  </a:lnTo>
                  <a:lnTo>
                    <a:pt x="36" y="78"/>
                  </a:lnTo>
                  <a:lnTo>
                    <a:pt x="43" y="78"/>
                  </a:lnTo>
                  <a:lnTo>
                    <a:pt x="43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4647" y="2782"/>
              <a:ext cx="92" cy="87"/>
            </a:xfrm>
            <a:custGeom>
              <a:avLst/>
              <a:gdLst>
                <a:gd name="T0" fmla="*/ 47 w 92"/>
                <a:gd name="T1" fmla="*/ 87 h 87"/>
                <a:gd name="T2" fmla="*/ 28 w 92"/>
                <a:gd name="T3" fmla="*/ 83 h 87"/>
                <a:gd name="T4" fmla="*/ 14 w 92"/>
                <a:gd name="T5" fmla="*/ 74 h 87"/>
                <a:gd name="T6" fmla="*/ 5 w 92"/>
                <a:gd name="T7" fmla="*/ 60 h 87"/>
                <a:gd name="T8" fmla="*/ 0 w 92"/>
                <a:gd name="T9" fmla="*/ 43 h 87"/>
                <a:gd name="T10" fmla="*/ 2 w 92"/>
                <a:gd name="T11" fmla="*/ 35 h 87"/>
                <a:gd name="T12" fmla="*/ 8 w 92"/>
                <a:gd name="T13" fmla="*/ 20 h 87"/>
                <a:gd name="T14" fmla="*/ 21 w 92"/>
                <a:gd name="T15" fmla="*/ 8 h 87"/>
                <a:gd name="T16" fmla="*/ 37 w 92"/>
                <a:gd name="T17" fmla="*/ 1 h 87"/>
                <a:gd name="T18" fmla="*/ 47 w 92"/>
                <a:gd name="T19" fmla="*/ 0 h 87"/>
                <a:gd name="T20" fmla="*/ 64 w 92"/>
                <a:gd name="T21" fmla="*/ 4 h 87"/>
                <a:gd name="T22" fmla="*/ 78 w 92"/>
                <a:gd name="T23" fmla="*/ 13 h 87"/>
                <a:gd name="T24" fmla="*/ 88 w 92"/>
                <a:gd name="T25" fmla="*/ 27 h 87"/>
                <a:gd name="T26" fmla="*/ 92 w 92"/>
                <a:gd name="T27" fmla="*/ 43 h 87"/>
                <a:gd name="T28" fmla="*/ 91 w 92"/>
                <a:gd name="T29" fmla="*/ 52 h 87"/>
                <a:gd name="T30" fmla="*/ 84 w 92"/>
                <a:gd name="T31" fmla="*/ 67 h 87"/>
                <a:gd name="T32" fmla="*/ 72 w 92"/>
                <a:gd name="T33" fmla="*/ 79 h 87"/>
                <a:gd name="T34" fmla="*/ 56 w 92"/>
                <a:gd name="T35" fmla="*/ 86 h 87"/>
                <a:gd name="T36" fmla="*/ 47 w 92"/>
                <a:gd name="T37" fmla="*/ 87 h 87"/>
                <a:gd name="T38" fmla="*/ 47 w 92"/>
                <a:gd name="T39" fmla="*/ 7 h 87"/>
                <a:gd name="T40" fmla="*/ 34 w 92"/>
                <a:gd name="T41" fmla="*/ 11 h 87"/>
                <a:gd name="T42" fmla="*/ 26 w 92"/>
                <a:gd name="T43" fmla="*/ 19 h 87"/>
                <a:gd name="T44" fmla="*/ 21 w 92"/>
                <a:gd name="T45" fmla="*/ 30 h 87"/>
                <a:gd name="T46" fmla="*/ 19 w 92"/>
                <a:gd name="T47" fmla="*/ 43 h 87"/>
                <a:gd name="T48" fmla="*/ 20 w 92"/>
                <a:gd name="T49" fmla="*/ 50 h 87"/>
                <a:gd name="T50" fmla="*/ 22 w 92"/>
                <a:gd name="T51" fmla="*/ 63 h 87"/>
                <a:gd name="T52" fmla="*/ 29 w 92"/>
                <a:gd name="T53" fmla="*/ 73 h 87"/>
                <a:gd name="T54" fmla="*/ 40 w 92"/>
                <a:gd name="T55" fmla="*/ 79 h 87"/>
                <a:gd name="T56" fmla="*/ 47 w 92"/>
                <a:gd name="T57" fmla="*/ 80 h 87"/>
                <a:gd name="T58" fmla="*/ 58 w 92"/>
                <a:gd name="T59" fmla="*/ 76 h 87"/>
                <a:gd name="T60" fmla="*/ 67 w 92"/>
                <a:gd name="T61" fmla="*/ 68 h 87"/>
                <a:gd name="T62" fmla="*/ 72 w 92"/>
                <a:gd name="T63" fmla="*/ 56 h 87"/>
                <a:gd name="T64" fmla="*/ 73 w 92"/>
                <a:gd name="T65" fmla="*/ 43 h 87"/>
                <a:gd name="T66" fmla="*/ 73 w 92"/>
                <a:gd name="T67" fmla="*/ 37 h 87"/>
                <a:gd name="T68" fmla="*/ 70 w 92"/>
                <a:gd name="T69" fmla="*/ 24 h 87"/>
                <a:gd name="T70" fmla="*/ 63 w 92"/>
                <a:gd name="T71" fmla="*/ 14 h 87"/>
                <a:gd name="T72" fmla="*/ 52 w 92"/>
                <a:gd name="T73" fmla="*/ 8 h 87"/>
                <a:gd name="T74" fmla="*/ 47 w 92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87">
                  <a:moveTo>
                    <a:pt x="47" y="87"/>
                  </a:moveTo>
                  <a:lnTo>
                    <a:pt x="47" y="87"/>
                  </a:lnTo>
                  <a:lnTo>
                    <a:pt x="37" y="86"/>
                  </a:lnTo>
                  <a:lnTo>
                    <a:pt x="28" y="83"/>
                  </a:lnTo>
                  <a:lnTo>
                    <a:pt x="21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5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6" y="1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8" y="27"/>
                  </a:lnTo>
                  <a:lnTo>
                    <a:pt x="91" y="35"/>
                  </a:lnTo>
                  <a:lnTo>
                    <a:pt x="92" y="43"/>
                  </a:lnTo>
                  <a:lnTo>
                    <a:pt x="92" y="43"/>
                  </a:lnTo>
                  <a:lnTo>
                    <a:pt x="91" y="52"/>
                  </a:lnTo>
                  <a:lnTo>
                    <a:pt x="88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2" y="79"/>
                  </a:lnTo>
                  <a:lnTo>
                    <a:pt x="64" y="83"/>
                  </a:lnTo>
                  <a:lnTo>
                    <a:pt x="56" y="86"/>
                  </a:lnTo>
                  <a:lnTo>
                    <a:pt x="47" y="87"/>
                  </a:lnTo>
                  <a:lnTo>
                    <a:pt x="47" y="87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21" y="30"/>
                  </a:lnTo>
                  <a:lnTo>
                    <a:pt x="20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0" y="50"/>
                  </a:lnTo>
                  <a:lnTo>
                    <a:pt x="21" y="56"/>
                  </a:lnTo>
                  <a:lnTo>
                    <a:pt x="22" y="63"/>
                  </a:lnTo>
                  <a:lnTo>
                    <a:pt x="26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7" y="80"/>
                  </a:lnTo>
                  <a:lnTo>
                    <a:pt x="47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7" y="68"/>
                  </a:lnTo>
                  <a:lnTo>
                    <a:pt x="70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3" y="37"/>
                  </a:lnTo>
                  <a:lnTo>
                    <a:pt x="72" y="30"/>
                  </a:lnTo>
                  <a:lnTo>
                    <a:pt x="70" y="24"/>
                  </a:lnTo>
                  <a:lnTo>
                    <a:pt x="67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759" y="2784"/>
              <a:ext cx="92" cy="85"/>
            </a:xfrm>
            <a:custGeom>
              <a:avLst/>
              <a:gdLst>
                <a:gd name="T0" fmla="*/ 73 w 92"/>
                <a:gd name="T1" fmla="*/ 20 h 85"/>
                <a:gd name="T2" fmla="*/ 73 w 92"/>
                <a:gd name="T3" fmla="*/ 20 h 85"/>
                <a:gd name="T4" fmla="*/ 73 w 92"/>
                <a:gd name="T5" fmla="*/ 12 h 85"/>
                <a:gd name="T6" fmla="*/ 71 w 92"/>
                <a:gd name="T7" fmla="*/ 7 h 85"/>
                <a:gd name="T8" fmla="*/ 70 w 92"/>
                <a:gd name="T9" fmla="*/ 6 h 85"/>
                <a:gd name="T10" fmla="*/ 67 w 92"/>
                <a:gd name="T11" fmla="*/ 5 h 85"/>
                <a:gd name="T12" fmla="*/ 61 w 92"/>
                <a:gd name="T13" fmla="*/ 5 h 85"/>
                <a:gd name="T14" fmla="*/ 61 w 92"/>
                <a:gd name="T15" fmla="*/ 0 h 85"/>
                <a:gd name="T16" fmla="*/ 92 w 92"/>
                <a:gd name="T17" fmla="*/ 0 h 85"/>
                <a:gd name="T18" fmla="*/ 92 w 92"/>
                <a:gd name="T19" fmla="*/ 5 h 85"/>
                <a:gd name="T20" fmla="*/ 92 w 92"/>
                <a:gd name="T21" fmla="*/ 5 h 85"/>
                <a:gd name="T22" fmla="*/ 86 w 92"/>
                <a:gd name="T23" fmla="*/ 5 h 85"/>
                <a:gd name="T24" fmla="*/ 84 w 92"/>
                <a:gd name="T25" fmla="*/ 6 h 85"/>
                <a:gd name="T26" fmla="*/ 81 w 92"/>
                <a:gd name="T27" fmla="*/ 7 h 85"/>
                <a:gd name="T28" fmla="*/ 80 w 92"/>
                <a:gd name="T29" fmla="*/ 12 h 85"/>
                <a:gd name="T30" fmla="*/ 79 w 92"/>
                <a:gd name="T31" fmla="*/ 20 h 85"/>
                <a:gd name="T32" fmla="*/ 79 w 92"/>
                <a:gd name="T33" fmla="*/ 85 h 85"/>
                <a:gd name="T34" fmla="*/ 76 w 92"/>
                <a:gd name="T35" fmla="*/ 85 h 85"/>
                <a:gd name="T36" fmla="*/ 20 w 92"/>
                <a:gd name="T37" fmla="*/ 18 h 85"/>
                <a:gd name="T38" fmla="*/ 20 w 92"/>
                <a:gd name="T39" fmla="*/ 63 h 85"/>
                <a:gd name="T40" fmla="*/ 20 w 92"/>
                <a:gd name="T41" fmla="*/ 63 h 85"/>
                <a:gd name="T42" fmla="*/ 20 w 92"/>
                <a:gd name="T43" fmla="*/ 71 h 85"/>
                <a:gd name="T44" fmla="*/ 22 w 92"/>
                <a:gd name="T45" fmla="*/ 76 h 85"/>
                <a:gd name="T46" fmla="*/ 24 w 92"/>
                <a:gd name="T47" fmla="*/ 77 h 85"/>
                <a:gd name="T48" fmla="*/ 26 w 92"/>
                <a:gd name="T49" fmla="*/ 78 h 85"/>
                <a:gd name="T50" fmla="*/ 33 w 92"/>
                <a:gd name="T51" fmla="*/ 78 h 85"/>
                <a:gd name="T52" fmla="*/ 33 w 92"/>
                <a:gd name="T53" fmla="*/ 83 h 85"/>
                <a:gd name="T54" fmla="*/ 0 w 92"/>
                <a:gd name="T55" fmla="*/ 83 h 85"/>
                <a:gd name="T56" fmla="*/ 0 w 92"/>
                <a:gd name="T57" fmla="*/ 78 h 85"/>
                <a:gd name="T58" fmla="*/ 0 w 92"/>
                <a:gd name="T59" fmla="*/ 78 h 85"/>
                <a:gd name="T60" fmla="*/ 7 w 92"/>
                <a:gd name="T61" fmla="*/ 78 h 85"/>
                <a:gd name="T62" fmla="*/ 10 w 92"/>
                <a:gd name="T63" fmla="*/ 77 h 85"/>
                <a:gd name="T64" fmla="*/ 11 w 92"/>
                <a:gd name="T65" fmla="*/ 76 h 85"/>
                <a:gd name="T66" fmla="*/ 13 w 92"/>
                <a:gd name="T67" fmla="*/ 71 h 85"/>
                <a:gd name="T68" fmla="*/ 13 w 92"/>
                <a:gd name="T69" fmla="*/ 63 h 85"/>
                <a:gd name="T70" fmla="*/ 13 w 92"/>
                <a:gd name="T71" fmla="*/ 20 h 85"/>
                <a:gd name="T72" fmla="*/ 13 w 92"/>
                <a:gd name="T73" fmla="*/ 20 h 85"/>
                <a:gd name="T74" fmla="*/ 13 w 92"/>
                <a:gd name="T75" fmla="*/ 12 h 85"/>
                <a:gd name="T76" fmla="*/ 11 w 92"/>
                <a:gd name="T77" fmla="*/ 7 h 85"/>
                <a:gd name="T78" fmla="*/ 10 w 92"/>
                <a:gd name="T79" fmla="*/ 6 h 85"/>
                <a:gd name="T80" fmla="*/ 7 w 92"/>
                <a:gd name="T81" fmla="*/ 5 h 85"/>
                <a:gd name="T82" fmla="*/ 0 w 92"/>
                <a:gd name="T83" fmla="*/ 5 h 85"/>
                <a:gd name="T84" fmla="*/ 0 w 92"/>
                <a:gd name="T85" fmla="*/ 0 h 85"/>
                <a:gd name="T86" fmla="*/ 28 w 92"/>
                <a:gd name="T87" fmla="*/ 0 h 85"/>
                <a:gd name="T88" fmla="*/ 73 w 92"/>
                <a:gd name="T89" fmla="*/ 55 h 85"/>
                <a:gd name="T90" fmla="*/ 73 w 92"/>
                <a:gd name="T91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" h="85">
                  <a:moveTo>
                    <a:pt x="73" y="20"/>
                  </a:moveTo>
                  <a:lnTo>
                    <a:pt x="73" y="20"/>
                  </a:lnTo>
                  <a:lnTo>
                    <a:pt x="73" y="12"/>
                  </a:lnTo>
                  <a:lnTo>
                    <a:pt x="71" y="7"/>
                  </a:lnTo>
                  <a:lnTo>
                    <a:pt x="70" y="6"/>
                  </a:lnTo>
                  <a:lnTo>
                    <a:pt x="67" y="5"/>
                  </a:lnTo>
                  <a:lnTo>
                    <a:pt x="61" y="5"/>
                  </a:lnTo>
                  <a:lnTo>
                    <a:pt x="61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6" y="5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80" y="12"/>
                  </a:lnTo>
                  <a:lnTo>
                    <a:pt x="79" y="20"/>
                  </a:lnTo>
                  <a:lnTo>
                    <a:pt x="79" y="85"/>
                  </a:lnTo>
                  <a:lnTo>
                    <a:pt x="76" y="85"/>
                  </a:lnTo>
                  <a:lnTo>
                    <a:pt x="20" y="18"/>
                  </a:lnTo>
                  <a:lnTo>
                    <a:pt x="20" y="63"/>
                  </a:lnTo>
                  <a:lnTo>
                    <a:pt x="20" y="63"/>
                  </a:lnTo>
                  <a:lnTo>
                    <a:pt x="20" y="71"/>
                  </a:lnTo>
                  <a:lnTo>
                    <a:pt x="22" y="76"/>
                  </a:lnTo>
                  <a:lnTo>
                    <a:pt x="24" y="77"/>
                  </a:lnTo>
                  <a:lnTo>
                    <a:pt x="26" y="78"/>
                  </a:lnTo>
                  <a:lnTo>
                    <a:pt x="33" y="78"/>
                  </a:lnTo>
                  <a:lnTo>
                    <a:pt x="33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3" y="55"/>
                  </a:lnTo>
                  <a:lnTo>
                    <a:pt x="7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4872" y="2784"/>
              <a:ext cx="75" cy="83"/>
            </a:xfrm>
            <a:custGeom>
              <a:avLst/>
              <a:gdLst>
                <a:gd name="T0" fmla="*/ 0 w 75"/>
                <a:gd name="T1" fmla="*/ 78 h 83"/>
                <a:gd name="T2" fmla="*/ 0 w 75"/>
                <a:gd name="T3" fmla="*/ 78 h 83"/>
                <a:gd name="T4" fmla="*/ 6 w 75"/>
                <a:gd name="T5" fmla="*/ 78 h 83"/>
                <a:gd name="T6" fmla="*/ 9 w 75"/>
                <a:gd name="T7" fmla="*/ 77 h 83"/>
                <a:gd name="T8" fmla="*/ 10 w 75"/>
                <a:gd name="T9" fmla="*/ 76 h 83"/>
                <a:gd name="T10" fmla="*/ 12 w 75"/>
                <a:gd name="T11" fmla="*/ 71 h 83"/>
                <a:gd name="T12" fmla="*/ 12 w 75"/>
                <a:gd name="T13" fmla="*/ 63 h 83"/>
                <a:gd name="T14" fmla="*/ 12 w 75"/>
                <a:gd name="T15" fmla="*/ 20 h 83"/>
                <a:gd name="T16" fmla="*/ 12 w 75"/>
                <a:gd name="T17" fmla="*/ 20 h 83"/>
                <a:gd name="T18" fmla="*/ 12 w 75"/>
                <a:gd name="T19" fmla="*/ 12 h 83"/>
                <a:gd name="T20" fmla="*/ 10 w 75"/>
                <a:gd name="T21" fmla="*/ 7 h 83"/>
                <a:gd name="T22" fmla="*/ 9 w 75"/>
                <a:gd name="T23" fmla="*/ 6 h 83"/>
                <a:gd name="T24" fmla="*/ 6 w 75"/>
                <a:gd name="T25" fmla="*/ 5 h 83"/>
                <a:gd name="T26" fmla="*/ 0 w 75"/>
                <a:gd name="T27" fmla="*/ 5 h 83"/>
                <a:gd name="T28" fmla="*/ 0 w 75"/>
                <a:gd name="T29" fmla="*/ 0 h 83"/>
                <a:gd name="T30" fmla="*/ 70 w 75"/>
                <a:gd name="T31" fmla="*/ 0 h 83"/>
                <a:gd name="T32" fmla="*/ 70 w 75"/>
                <a:gd name="T33" fmla="*/ 20 h 83"/>
                <a:gd name="T34" fmla="*/ 67 w 75"/>
                <a:gd name="T35" fmla="*/ 20 h 83"/>
                <a:gd name="T36" fmla="*/ 65 w 75"/>
                <a:gd name="T37" fmla="*/ 17 h 83"/>
                <a:gd name="T38" fmla="*/ 65 w 75"/>
                <a:gd name="T39" fmla="*/ 17 h 83"/>
                <a:gd name="T40" fmla="*/ 64 w 75"/>
                <a:gd name="T41" fmla="*/ 12 h 83"/>
                <a:gd name="T42" fmla="*/ 62 w 75"/>
                <a:gd name="T43" fmla="*/ 10 h 83"/>
                <a:gd name="T44" fmla="*/ 57 w 75"/>
                <a:gd name="T45" fmla="*/ 7 h 83"/>
                <a:gd name="T46" fmla="*/ 50 w 75"/>
                <a:gd name="T47" fmla="*/ 6 h 83"/>
                <a:gd name="T48" fmla="*/ 30 w 75"/>
                <a:gd name="T49" fmla="*/ 6 h 83"/>
                <a:gd name="T50" fmla="*/ 30 w 75"/>
                <a:gd name="T51" fmla="*/ 36 h 83"/>
                <a:gd name="T52" fmla="*/ 36 w 75"/>
                <a:gd name="T53" fmla="*/ 36 h 83"/>
                <a:gd name="T54" fmla="*/ 36 w 75"/>
                <a:gd name="T55" fmla="*/ 36 h 83"/>
                <a:gd name="T56" fmla="*/ 45 w 75"/>
                <a:gd name="T57" fmla="*/ 35 h 83"/>
                <a:gd name="T58" fmla="*/ 50 w 75"/>
                <a:gd name="T59" fmla="*/ 34 h 83"/>
                <a:gd name="T60" fmla="*/ 52 w 75"/>
                <a:gd name="T61" fmla="*/ 32 h 83"/>
                <a:gd name="T62" fmla="*/ 52 w 75"/>
                <a:gd name="T63" fmla="*/ 29 h 83"/>
                <a:gd name="T64" fmla="*/ 53 w 75"/>
                <a:gd name="T65" fmla="*/ 22 h 83"/>
                <a:gd name="T66" fmla="*/ 56 w 75"/>
                <a:gd name="T67" fmla="*/ 22 h 83"/>
                <a:gd name="T68" fmla="*/ 56 w 75"/>
                <a:gd name="T69" fmla="*/ 55 h 83"/>
                <a:gd name="T70" fmla="*/ 53 w 75"/>
                <a:gd name="T71" fmla="*/ 55 h 83"/>
                <a:gd name="T72" fmla="*/ 53 w 75"/>
                <a:gd name="T73" fmla="*/ 55 h 83"/>
                <a:gd name="T74" fmla="*/ 52 w 75"/>
                <a:gd name="T75" fmla="*/ 48 h 83"/>
                <a:gd name="T76" fmla="*/ 52 w 75"/>
                <a:gd name="T77" fmla="*/ 46 h 83"/>
                <a:gd name="T78" fmla="*/ 50 w 75"/>
                <a:gd name="T79" fmla="*/ 44 h 83"/>
                <a:gd name="T80" fmla="*/ 45 w 75"/>
                <a:gd name="T81" fmla="*/ 42 h 83"/>
                <a:gd name="T82" fmla="*/ 36 w 75"/>
                <a:gd name="T83" fmla="*/ 42 h 83"/>
                <a:gd name="T84" fmla="*/ 30 w 75"/>
                <a:gd name="T85" fmla="*/ 42 h 83"/>
                <a:gd name="T86" fmla="*/ 30 w 75"/>
                <a:gd name="T87" fmla="*/ 61 h 83"/>
                <a:gd name="T88" fmla="*/ 30 w 75"/>
                <a:gd name="T89" fmla="*/ 61 h 83"/>
                <a:gd name="T90" fmla="*/ 30 w 75"/>
                <a:gd name="T91" fmla="*/ 69 h 83"/>
                <a:gd name="T92" fmla="*/ 32 w 75"/>
                <a:gd name="T93" fmla="*/ 73 h 83"/>
                <a:gd name="T94" fmla="*/ 33 w 75"/>
                <a:gd name="T95" fmla="*/ 74 h 83"/>
                <a:gd name="T96" fmla="*/ 35 w 75"/>
                <a:gd name="T97" fmla="*/ 76 h 83"/>
                <a:gd name="T98" fmla="*/ 42 w 75"/>
                <a:gd name="T99" fmla="*/ 76 h 83"/>
                <a:gd name="T100" fmla="*/ 55 w 75"/>
                <a:gd name="T101" fmla="*/ 76 h 83"/>
                <a:gd name="T102" fmla="*/ 55 w 75"/>
                <a:gd name="T103" fmla="*/ 76 h 83"/>
                <a:gd name="T104" fmla="*/ 62 w 75"/>
                <a:gd name="T105" fmla="*/ 76 h 83"/>
                <a:gd name="T106" fmla="*/ 67 w 75"/>
                <a:gd name="T107" fmla="*/ 73 h 83"/>
                <a:gd name="T108" fmla="*/ 69 w 75"/>
                <a:gd name="T109" fmla="*/ 70 h 83"/>
                <a:gd name="T110" fmla="*/ 70 w 75"/>
                <a:gd name="T111" fmla="*/ 65 h 83"/>
                <a:gd name="T112" fmla="*/ 71 w 75"/>
                <a:gd name="T113" fmla="*/ 63 h 83"/>
                <a:gd name="T114" fmla="*/ 75 w 75"/>
                <a:gd name="T115" fmla="*/ 63 h 83"/>
                <a:gd name="T116" fmla="*/ 73 w 75"/>
                <a:gd name="T117" fmla="*/ 83 h 83"/>
                <a:gd name="T118" fmla="*/ 0 w 75"/>
                <a:gd name="T119" fmla="*/ 83 h 83"/>
                <a:gd name="T120" fmla="*/ 0 w 75"/>
                <a:gd name="T121" fmla="*/ 7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5" h="83">
                  <a:moveTo>
                    <a:pt x="0" y="78"/>
                  </a:moveTo>
                  <a:lnTo>
                    <a:pt x="0" y="78"/>
                  </a:lnTo>
                  <a:lnTo>
                    <a:pt x="6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2" y="71"/>
                  </a:lnTo>
                  <a:lnTo>
                    <a:pt x="12" y="63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20"/>
                  </a:lnTo>
                  <a:lnTo>
                    <a:pt x="67" y="20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57" y="7"/>
                  </a:lnTo>
                  <a:lnTo>
                    <a:pt x="50" y="6"/>
                  </a:lnTo>
                  <a:lnTo>
                    <a:pt x="30" y="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45" y="35"/>
                  </a:lnTo>
                  <a:lnTo>
                    <a:pt x="50" y="34"/>
                  </a:lnTo>
                  <a:lnTo>
                    <a:pt x="52" y="32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6" y="22"/>
                  </a:lnTo>
                  <a:lnTo>
                    <a:pt x="56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5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9"/>
                  </a:lnTo>
                  <a:lnTo>
                    <a:pt x="32" y="73"/>
                  </a:lnTo>
                  <a:lnTo>
                    <a:pt x="33" y="74"/>
                  </a:lnTo>
                  <a:lnTo>
                    <a:pt x="35" y="76"/>
                  </a:lnTo>
                  <a:lnTo>
                    <a:pt x="42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2" y="76"/>
                  </a:lnTo>
                  <a:lnTo>
                    <a:pt x="67" y="73"/>
                  </a:lnTo>
                  <a:lnTo>
                    <a:pt x="69" y="70"/>
                  </a:lnTo>
                  <a:lnTo>
                    <a:pt x="70" y="65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3" y="83"/>
                  </a:lnTo>
                  <a:lnTo>
                    <a:pt x="0" y="83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967" y="2784"/>
              <a:ext cx="92" cy="85"/>
            </a:xfrm>
            <a:custGeom>
              <a:avLst/>
              <a:gdLst>
                <a:gd name="T0" fmla="*/ 58 w 92"/>
                <a:gd name="T1" fmla="*/ 0 h 85"/>
                <a:gd name="T2" fmla="*/ 92 w 92"/>
                <a:gd name="T3" fmla="*/ 5 h 85"/>
                <a:gd name="T4" fmla="*/ 85 w 92"/>
                <a:gd name="T5" fmla="*/ 5 h 85"/>
                <a:gd name="T6" fmla="*/ 81 w 92"/>
                <a:gd name="T7" fmla="*/ 7 h 85"/>
                <a:gd name="T8" fmla="*/ 79 w 92"/>
                <a:gd name="T9" fmla="*/ 20 h 85"/>
                <a:gd name="T10" fmla="*/ 79 w 92"/>
                <a:gd name="T11" fmla="*/ 51 h 85"/>
                <a:gd name="T12" fmla="*/ 77 w 92"/>
                <a:gd name="T13" fmla="*/ 66 h 85"/>
                <a:gd name="T14" fmla="*/ 70 w 92"/>
                <a:gd name="T15" fmla="*/ 76 h 85"/>
                <a:gd name="T16" fmla="*/ 59 w 92"/>
                <a:gd name="T17" fmla="*/ 83 h 85"/>
                <a:gd name="T18" fmla="*/ 47 w 92"/>
                <a:gd name="T19" fmla="*/ 85 h 85"/>
                <a:gd name="T20" fmla="*/ 40 w 92"/>
                <a:gd name="T21" fmla="*/ 84 h 85"/>
                <a:gd name="T22" fmla="*/ 28 w 92"/>
                <a:gd name="T23" fmla="*/ 80 h 85"/>
                <a:gd name="T24" fmla="*/ 19 w 92"/>
                <a:gd name="T25" fmla="*/ 71 h 85"/>
                <a:gd name="T26" fmla="*/ 14 w 92"/>
                <a:gd name="T27" fmla="*/ 59 h 85"/>
                <a:gd name="T28" fmla="*/ 14 w 92"/>
                <a:gd name="T29" fmla="*/ 20 h 85"/>
                <a:gd name="T30" fmla="*/ 13 w 92"/>
                <a:gd name="T31" fmla="*/ 12 h 85"/>
                <a:gd name="T32" fmla="*/ 10 w 92"/>
                <a:gd name="T33" fmla="*/ 6 h 85"/>
                <a:gd name="T34" fmla="*/ 0 w 92"/>
                <a:gd name="T35" fmla="*/ 5 h 85"/>
                <a:gd name="T36" fmla="*/ 44 w 92"/>
                <a:gd name="T37" fmla="*/ 0 h 85"/>
                <a:gd name="T38" fmla="*/ 44 w 92"/>
                <a:gd name="T39" fmla="*/ 5 h 85"/>
                <a:gd name="T40" fmla="*/ 35 w 92"/>
                <a:gd name="T41" fmla="*/ 6 h 85"/>
                <a:gd name="T42" fmla="*/ 32 w 92"/>
                <a:gd name="T43" fmla="*/ 12 h 85"/>
                <a:gd name="T44" fmla="*/ 30 w 92"/>
                <a:gd name="T45" fmla="*/ 50 h 85"/>
                <a:gd name="T46" fmla="*/ 32 w 92"/>
                <a:gd name="T47" fmla="*/ 56 h 85"/>
                <a:gd name="T48" fmla="*/ 34 w 92"/>
                <a:gd name="T49" fmla="*/ 66 h 85"/>
                <a:gd name="T50" fmla="*/ 40 w 92"/>
                <a:gd name="T51" fmla="*/ 72 h 85"/>
                <a:gd name="T52" fmla="*/ 48 w 92"/>
                <a:gd name="T53" fmla="*/ 76 h 85"/>
                <a:gd name="T54" fmla="*/ 51 w 92"/>
                <a:gd name="T55" fmla="*/ 76 h 85"/>
                <a:gd name="T56" fmla="*/ 59 w 92"/>
                <a:gd name="T57" fmla="*/ 74 h 85"/>
                <a:gd name="T58" fmla="*/ 66 w 92"/>
                <a:gd name="T59" fmla="*/ 70 h 85"/>
                <a:gd name="T60" fmla="*/ 70 w 92"/>
                <a:gd name="T61" fmla="*/ 62 h 85"/>
                <a:gd name="T62" fmla="*/ 72 w 92"/>
                <a:gd name="T63" fmla="*/ 50 h 85"/>
                <a:gd name="T64" fmla="*/ 72 w 92"/>
                <a:gd name="T65" fmla="*/ 20 h 85"/>
                <a:gd name="T66" fmla="*/ 70 w 92"/>
                <a:gd name="T67" fmla="*/ 7 h 85"/>
                <a:gd name="T68" fmla="*/ 65 w 92"/>
                <a:gd name="T69" fmla="*/ 5 h 85"/>
                <a:gd name="T70" fmla="*/ 58 w 92"/>
                <a:gd name="T71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85">
                  <a:moveTo>
                    <a:pt x="58" y="5"/>
                  </a:moveTo>
                  <a:lnTo>
                    <a:pt x="58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5" y="5"/>
                  </a:lnTo>
                  <a:lnTo>
                    <a:pt x="82" y="6"/>
                  </a:lnTo>
                  <a:lnTo>
                    <a:pt x="81" y="7"/>
                  </a:lnTo>
                  <a:lnTo>
                    <a:pt x="79" y="12"/>
                  </a:lnTo>
                  <a:lnTo>
                    <a:pt x="79" y="20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9" y="59"/>
                  </a:lnTo>
                  <a:lnTo>
                    <a:pt x="77" y="66"/>
                  </a:lnTo>
                  <a:lnTo>
                    <a:pt x="73" y="71"/>
                  </a:lnTo>
                  <a:lnTo>
                    <a:pt x="70" y="76"/>
                  </a:lnTo>
                  <a:lnTo>
                    <a:pt x="65" y="80"/>
                  </a:lnTo>
                  <a:lnTo>
                    <a:pt x="59" y="83"/>
                  </a:lnTo>
                  <a:lnTo>
                    <a:pt x="52" y="84"/>
                  </a:lnTo>
                  <a:lnTo>
                    <a:pt x="47" y="85"/>
                  </a:lnTo>
                  <a:lnTo>
                    <a:pt x="47" y="85"/>
                  </a:lnTo>
                  <a:lnTo>
                    <a:pt x="40" y="84"/>
                  </a:lnTo>
                  <a:lnTo>
                    <a:pt x="34" y="83"/>
                  </a:lnTo>
                  <a:lnTo>
                    <a:pt x="28" y="80"/>
                  </a:lnTo>
                  <a:lnTo>
                    <a:pt x="24" y="76"/>
                  </a:lnTo>
                  <a:lnTo>
                    <a:pt x="19" y="71"/>
                  </a:lnTo>
                  <a:lnTo>
                    <a:pt x="17" y="66"/>
                  </a:lnTo>
                  <a:lnTo>
                    <a:pt x="14" y="59"/>
                  </a:lnTo>
                  <a:lnTo>
                    <a:pt x="14" y="51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0" y="2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2" y="56"/>
                  </a:lnTo>
                  <a:lnTo>
                    <a:pt x="33" y="62"/>
                  </a:lnTo>
                  <a:lnTo>
                    <a:pt x="34" y="66"/>
                  </a:lnTo>
                  <a:lnTo>
                    <a:pt x="37" y="70"/>
                  </a:lnTo>
                  <a:lnTo>
                    <a:pt x="40" y="72"/>
                  </a:lnTo>
                  <a:lnTo>
                    <a:pt x="43" y="74"/>
                  </a:lnTo>
                  <a:lnTo>
                    <a:pt x="48" y="76"/>
                  </a:lnTo>
                  <a:lnTo>
                    <a:pt x="51" y="76"/>
                  </a:lnTo>
                  <a:lnTo>
                    <a:pt x="51" y="76"/>
                  </a:lnTo>
                  <a:lnTo>
                    <a:pt x="56" y="76"/>
                  </a:lnTo>
                  <a:lnTo>
                    <a:pt x="59" y="74"/>
                  </a:lnTo>
                  <a:lnTo>
                    <a:pt x="63" y="72"/>
                  </a:lnTo>
                  <a:lnTo>
                    <a:pt x="66" y="70"/>
                  </a:lnTo>
                  <a:lnTo>
                    <a:pt x="69" y="66"/>
                  </a:lnTo>
                  <a:lnTo>
                    <a:pt x="70" y="62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1" y="12"/>
                  </a:lnTo>
                  <a:lnTo>
                    <a:pt x="70" y="7"/>
                  </a:lnTo>
                  <a:lnTo>
                    <a:pt x="67" y="6"/>
                  </a:lnTo>
                  <a:lnTo>
                    <a:pt x="65" y="5"/>
                  </a:lnTo>
                  <a:lnTo>
                    <a:pt x="58" y="5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5064" y="2784"/>
              <a:ext cx="96" cy="85"/>
            </a:xfrm>
            <a:custGeom>
              <a:avLst/>
              <a:gdLst>
                <a:gd name="T0" fmla="*/ 79 w 96"/>
                <a:gd name="T1" fmla="*/ 17 h 85"/>
                <a:gd name="T2" fmla="*/ 50 w 96"/>
                <a:gd name="T3" fmla="*/ 85 h 85"/>
                <a:gd name="T4" fmla="*/ 47 w 96"/>
                <a:gd name="T5" fmla="*/ 85 h 85"/>
                <a:gd name="T6" fmla="*/ 18 w 96"/>
                <a:gd name="T7" fmla="*/ 17 h 85"/>
                <a:gd name="T8" fmla="*/ 18 w 96"/>
                <a:gd name="T9" fmla="*/ 17 h 85"/>
                <a:gd name="T10" fmla="*/ 14 w 96"/>
                <a:gd name="T11" fmla="*/ 11 h 85"/>
                <a:gd name="T12" fmla="*/ 12 w 96"/>
                <a:gd name="T13" fmla="*/ 7 h 85"/>
                <a:gd name="T14" fmla="*/ 7 w 96"/>
                <a:gd name="T15" fmla="*/ 5 h 85"/>
                <a:gd name="T16" fmla="*/ 0 w 96"/>
                <a:gd name="T17" fmla="*/ 5 h 85"/>
                <a:gd name="T18" fmla="*/ 0 w 96"/>
                <a:gd name="T19" fmla="*/ 0 h 85"/>
                <a:gd name="T20" fmla="*/ 46 w 96"/>
                <a:gd name="T21" fmla="*/ 0 h 85"/>
                <a:gd name="T22" fmla="*/ 46 w 96"/>
                <a:gd name="T23" fmla="*/ 5 h 85"/>
                <a:gd name="T24" fmla="*/ 46 w 96"/>
                <a:gd name="T25" fmla="*/ 5 h 85"/>
                <a:gd name="T26" fmla="*/ 39 w 96"/>
                <a:gd name="T27" fmla="*/ 5 h 85"/>
                <a:gd name="T28" fmla="*/ 35 w 96"/>
                <a:gd name="T29" fmla="*/ 7 h 85"/>
                <a:gd name="T30" fmla="*/ 34 w 96"/>
                <a:gd name="T31" fmla="*/ 9 h 85"/>
                <a:gd name="T32" fmla="*/ 34 w 96"/>
                <a:gd name="T33" fmla="*/ 10 h 85"/>
                <a:gd name="T34" fmla="*/ 35 w 96"/>
                <a:gd name="T35" fmla="*/ 15 h 85"/>
                <a:gd name="T36" fmla="*/ 55 w 96"/>
                <a:gd name="T37" fmla="*/ 59 h 85"/>
                <a:gd name="T38" fmla="*/ 73 w 96"/>
                <a:gd name="T39" fmla="*/ 15 h 85"/>
                <a:gd name="T40" fmla="*/ 73 w 96"/>
                <a:gd name="T41" fmla="*/ 15 h 85"/>
                <a:gd name="T42" fmla="*/ 74 w 96"/>
                <a:gd name="T43" fmla="*/ 10 h 85"/>
                <a:gd name="T44" fmla="*/ 74 w 96"/>
                <a:gd name="T45" fmla="*/ 9 h 85"/>
                <a:gd name="T46" fmla="*/ 73 w 96"/>
                <a:gd name="T47" fmla="*/ 7 h 85"/>
                <a:gd name="T48" fmla="*/ 70 w 96"/>
                <a:gd name="T49" fmla="*/ 5 h 85"/>
                <a:gd name="T50" fmla="*/ 63 w 96"/>
                <a:gd name="T51" fmla="*/ 5 h 85"/>
                <a:gd name="T52" fmla="*/ 63 w 96"/>
                <a:gd name="T53" fmla="*/ 0 h 85"/>
                <a:gd name="T54" fmla="*/ 96 w 96"/>
                <a:gd name="T55" fmla="*/ 0 h 85"/>
                <a:gd name="T56" fmla="*/ 96 w 96"/>
                <a:gd name="T57" fmla="*/ 5 h 85"/>
                <a:gd name="T58" fmla="*/ 96 w 96"/>
                <a:gd name="T59" fmla="*/ 5 h 85"/>
                <a:gd name="T60" fmla="*/ 91 w 96"/>
                <a:gd name="T61" fmla="*/ 5 h 85"/>
                <a:gd name="T62" fmla="*/ 86 w 96"/>
                <a:gd name="T63" fmla="*/ 7 h 85"/>
                <a:gd name="T64" fmla="*/ 82 w 96"/>
                <a:gd name="T65" fmla="*/ 11 h 85"/>
                <a:gd name="T66" fmla="*/ 79 w 96"/>
                <a:gd name="T67" fmla="*/ 17 h 85"/>
                <a:gd name="T68" fmla="*/ 79 w 96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" h="85">
                  <a:moveTo>
                    <a:pt x="79" y="17"/>
                  </a:moveTo>
                  <a:lnTo>
                    <a:pt x="50" y="85"/>
                  </a:lnTo>
                  <a:lnTo>
                    <a:pt x="47" y="8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4" y="11"/>
                  </a:lnTo>
                  <a:lnTo>
                    <a:pt x="12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9" y="5"/>
                  </a:lnTo>
                  <a:lnTo>
                    <a:pt x="35" y="7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55" y="59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7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6" y="0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1" y="5"/>
                  </a:lnTo>
                  <a:lnTo>
                    <a:pt x="86" y="7"/>
                  </a:lnTo>
                  <a:lnTo>
                    <a:pt x="82" y="11"/>
                  </a:lnTo>
                  <a:lnTo>
                    <a:pt x="79" y="17"/>
                  </a:lnTo>
                  <a:lnTo>
                    <a:pt x="7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5168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8 w 91"/>
                <a:gd name="T3" fmla="*/ 83 h 87"/>
                <a:gd name="T4" fmla="*/ 14 w 91"/>
                <a:gd name="T5" fmla="*/ 74 h 87"/>
                <a:gd name="T6" fmla="*/ 4 w 91"/>
                <a:gd name="T7" fmla="*/ 60 h 87"/>
                <a:gd name="T8" fmla="*/ 0 w 91"/>
                <a:gd name="T9" fmla="*/ 43 h 87"/>
                <a:gd name="T10" fmla="*/ 2 w 91"/>
                <a:gd name="T11" fmla="*/ 35 h 87"/>
                <a:gd name="T12" fmla="*/ 9 w 91"/>
                <a:gd name="T13" fmla="*/ 20 h 87"/>
                <a:gd name="T14" fmla="*/ 20 w 91"/>
                <a:gd name="T15" fmla="*/ 8 h 87"/>
                <a:gd name="T16" fmla="*/ 36 w 91"/>
                <a:gd name="T17" fmla="*/ 1 h 87"/>
                <a:gd name="T18" fmla="*/ 45 w 91"/>
                <a:gd name="T19" fmla="*/ 0 h 87"/>
                <a:gd name="T20" fmla="*/ 64 w 91"/>
                <a:gd name="T21" fmla="*/ 4 h 87"/>
                <a:gd name="T22" fmla="*/ 78 w 91"/>
                <a:gd name="T23" fmla="*/ 13 h 87"/>
                <a:gd name="T24" fmla="*/ 87 w 91"/>
                <a:gd name="T25" fmla="*/ 27 h 87"/>
                <a:gd name="T26" fmla="*/ 91 w 91"/>
                <a:gd name="T27" fmla="*/ 43 h 87"/>
                <a:gd name="T28" fmla="*/ 91 w 91"/>
                <a:gd name="T29" fmla="*/ 52 h 87"/>
                <a:gd name="T30" fmla="*/ 84 w 91"/>
                <a:gd name="T31" fmla="*/ 67 h 87"/>
                <a:gd name="T32" fmla="*/ 71 w 91"/>
                <a:gd name="T33" fmla="*/ 79 h 87"/>
                <a:gd name="T34" fmla="*/ 55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4 w 91"/>
                <a:gd name="T41" fmla="*/ 11 h 87"/>
                <a:gd name="T42" fmla="*/ 25 w 91"/>
                <a:gd name="T43" fmla="*/ 19 h 87"/>
                <a:gd name="T44" fmla="*/ 20 w 91"/>
                <a:gd name="T45" fmla="*/ 30 h 87"/>
                <a:gd name="T46" fmla="*/ 19 w 91"/>
                <a:gd name="T47" fmla="*/ 43 h 87"/>
                <a:gd name="T48" fmla="*/ 19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40 w 91"/>
                <a:gd name="T55" fmla="*/ 79 h 87"/>
                <a:gd name="T56" fmla="*/ 45 w 91"/>
                <a:gd name="T57" fmla="*/ 80 h 87"/>
                <a:gd name="T58" fmla="*/ 58 w 91"/>
                <a:gd name="T59" fmla="*/ 76 h 87"/>
                <a:gd name="T60" fmla="*/ 66 w 91"/>
                <a:gd name="T61" fmla="*/ 68 h 87"/>
                <a:gd name="T62" fmla="*/ 71 w 91"/>
                <a:gd name="T63" fmla="*/ 56 h 87"/>
                <a:gd name="T64" fmla="*/ 73 w 91"/>
                <a:gd name="T65" fmla="*/ 43 h 87"/>
                <a:gd name="T66" fmla="*/ 72 w 91"/>
                <a:gd name="T67" fmla="*/ 37 h 87"/>
                <a:gd name="T68" fmla="*/ 70 w 91"/>
                <a:gd name="T69" fmla="*/ 24 h 87"/>
                <a:gd name="T70" fmla="*/ 63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6" y="86"/>
                  </a:lnTo>
                  <a:lnTo>
                    <a:pt x="28" y="83"/>
                  </a:lnTo>
                  <a:lnTo>
                    <a:pt x="20" y="79"/>
                  </a:lnTo>
                  <a:lnTo>
                    <a:pt x="14" y="74"/>
                  </a:lnTo>
                  <a:lnTo>
                    <a:pt x="9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9" y="20"/>
                  </a:lnTo>
                  <a:lnTo>
                    <a:pt x="14" y="13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7" y="27"/>
                  </a:lnTo>
                  <a:lnTo>
                    <a:pt x="91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1" y="52"/>
                  </a:lnTo>
                  <a:lnTo>
                    <a:pt x="87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1" y="79"/>
                  </a:lnTo>
                  <a:lnTo>
                    <a:pt x="64" y="83"/>
                  </a:lnTo>
                  <a:lnTo>
                    <a:pt x="55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2" y="24"/>
                  </a:lnTo>
                  <a:lnTo>
                    <a:pt x="20" y="30"/>
                  </a:lnTo>
                  <a:lnTo>
                    <a:pt x="19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50"/>
                  </a:lnTo>
                  <a:lnTo>
                    <a:pt x="20" y="56"/>
                  </a:lnTo>
                  <a:lnTo>
                    <a:pt x="22" y="63"/>
                  </a:lnTo>
                  <a:lnTo>
                    <a:pt x="25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6" y="68"/>
                  </a:lnTo>
                  <a:lnTo>
                    <a:pt x="70" y="63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2" y="37"/>
                  </a:lnTo>
                  <a:lnTo>
                    <a:pt x="71" y="30"/>
                  </a:lnTo>
                  <a:lnTo>
                    <a:pt x="70" y="24"/>
                  </a:lnTo>
                  <a:lnTo>
                    <a:pt x="66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5285" y="2782"/>
              <a:ext cx="57" cy="87"/>
            </a:xfrm>
            <a:custGeom>
              <a:avLst/>
              <a:gdLst>
                <a:gd name="T0" fmla="*/ 0 w 57"/>
                <a:gd name="T1" fmla="*/ 87 h 87"/>
                <a:gd name="T2" fmla="*/ 5 w 57"/>
                <a:gd name="T3" fmla="*/ 57 h 87"/>
                <a:gd name="T4" fmla="*/ 6 w 57"/>
                <a:gd name="T5" fmla="*/ 61 h 87"/>
                <a:gd name="T6" fmla="*/ 11 w 57"/>
                <a:gd name="T7" fmla="*/ 71 h 87"/>
                <a:gd name="T8" fmla="*/ 17 w 57"/>
                <a:gd name="T9" fmla="*/ 76 h 87"/>
                <a:gd name="T10" fmla="*/ 26 w 57"/>
                <a:gd name="T11" fmla="*/ 80 h 87"/>
                <a:gd name="T12" fmla="*/ 29 w 57"/>
                <a:gd name="T13" fmla="*/ 80 h 87"/>
                <a:gd name="T14" fmla="*/ 39 w 57"/>
                <a:gd name="T15" fmla="*/ 76 h 87"/>
                <a:gd name="T16" fmla="*/ 43 w 57"/>
                <a:gd name="T17" fmla="*/ 67 h 87"/>
                <a:gd name="T18" fmla="*/ 42 w 57"/>
                <a:gd name="T19" fmla="*/ 63 h 87"/>
                <a:gd name="T20" fmla="*/ 37 w 57"/>
                <a:gd name="T21" fmla="*/ 56 h 87"/>
                <a:gd name="T22" fmla="*/ 20 w 57"/>
                <a:gd name="T23" fmla="*/ 46 h 87"/>
                <a:gd name="T24" fmla="*/ 12 w 57"/>
                <a:gd name="T25" fmla="*/ 42 h 87"/>
                <a:gd name="T26" fmla="*/ 4 w 57"/>
                <a:gd name="T27" fmla="*/ 34 h 87"/>
                <a:gd name="T28" fmla="*/ 1 w 57"/>
                <a:gd name="T29" fmla="*/ 26 h 87"/>
                <a:gd name="T30" fmla="*/ 1 w 57"/>
                <a:gd name="T31" fmla="*/ 21 h 87"/>
                <a:gd name="T32" fmla="*/ 4 w 57"/>
                <a:gd name="T33" fmla="*/ 13 h 87"/>
                <a:gd name="T34" fmla="*/ 8 w 57"/>
                <a:gd name="T35" fmla="*/ 6 h 87"/>
                <a:gd name="T36" fmla="*/ 15 w 57"/>
                <a:gd name="T37" fmla="*/ 2 h 87"/>
                <a:gd name="T38" fmla="*/ 26 w 57"/>
                <a:gd name="T39" fmla="*/ 0 h 87"/>
                <a:gd name="T40" fmla="*/ 30 w 57"/>
                <a:gd name="T41" fmla="*/ 1 h 87"/>
                <a:gd name="T42" fmla="*/ 42 w 57"/>
                <a:gd name="T43" fmla="*/ 6 h 87"/>
                <a:gd name="T44" fmla="*/ 44 w 57"/>
                <a:gd name="T45" fmla="*/ 4 h 87"/>
                <a:gd name="T46" fmla="*/ 50 w 57"/>
                <a:gd name="T47" fmla="*/ 0 h 87"/>
                <a:gd name="T48" fmla="*/ 45 w 57"/>
                <a:gd name="T49" fmla="*/ 29 h 87"/>
                <a:gd name="T50" fmla="*/ 44 w 57"/>
                <a:gd name="T51" fmla="*/ 21 h 87"/>
                <a:gd name="T52" fmla="*/ 38 w 57"/>
                <a:gd name="T53" fmla="*/ 11 h 87"/>
                <a:gd name="T54" fmla="*/ 30 w 57"/>
                <a:gd name="T55" fmla="*/ 7 h 87"/>
                <a:gd name="T56" fmla="*/ 26 w 57"/>
                <a:gd name="T57" fmla="*/ 6 h 87"/>
                <a:gd name="T58" fmla="*/ 19 w 57"/>
                <a:gd name="T59" fmla="*/ 9 h 87"/>
                <a:gd name="T60" fmla="*/ 15 w 57"/>
                <a:gd name="T61" fmla="*/ 17 h 87"/>
                <a:gd name="T62" fmla="*/ 15 w 57"/>
                <a:gd name="T63" fmla="*/ 21 h 87"/>
                <a:gd name="T64" fmla="*/ 21 w 57"/>
                <a:gd name="T65" fmla="*/ 28 h 87"/>
                <a:gd name="T66" fmla="*/ 38 w 57"/>
                <a:gd name="T67" fmla="*/ 37 h 87"/>
                <a:gd name="T68" fmla="*/ 45 w 57"/>
                <a:gd name="T69" fmla="*/ 42 h 87"/>
                <a:gd name="T70" fmla="*/ 54 w 57"/>
                <a:gd name="T71" fmla="*/ 54 h 87"/>
                <a:gd name="T72" fmla="*/ 57 w 57"/>
                <a:gd name="T73" fmla="*/ 61 h 87"/>
                <a:gd name="T74" fmla="*/ 56 w 57"/>
                <a:gd name="T75" fmla="*/ 67 h 87"/>
                <a:gd name="T76" fmla="*/ 51 w 57"/>
                <a:gd name="T77" fmla="*/ 76 h 87"/>
                <a:gd name="T78" fmla="*/ 44 w 57"/>
                <a:gd name="T79" fmla="*/ 82 h 87"/>
                <a:gd name="T80" fmla="*/ 35 w 57"/>
                <a:gd name="T81" fmla="*/ 86 h 87"/>
                <a:gd name="T82" fmla="*/ 29 w 57"/>
                <a:gd name="T83" fmla="*/ 87 h 87"/>
                <a:gd name="T84" fmla="*/ 16 w 57"/>
                <a:gd name="T85" fmla="*/ 83 h 87"/>
                <a:gd name="T86" fmla="*/ 8 w 57"/>
                <a:gd name="T87" fmla="*/ 80 h 87"/>
                <a:gd name="T88" fmla="*/ 4 w 57"/>
                <a:gd name="T8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" h="87">
                  <a:moveTo>
                    <a:pt x="4" y="87"/>
                  </a:moveTo>
                  <a:lnTo>
                    <a:pt x="0" y="87"/>
                  </a:lnTo>
                  <a:lnTo>
                    <a:pt x="0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6" y="61"/>
                  </a:lnTo>
                  <a:lnTo>
                    <a:pt x="7" y="66"/>
                  </a:lnTo>
                  <a:lnTo>
                    <a:pt x="11" y="71"/>
                  </a:lnTo>
                  <a:lnTo>
                    <a:pt x="14" y="74"/>
                  </a:lnTo>
                  <a:lnTo>
                    <a:pt x="17" y="76"/>
                  </a:lnTo>
                  <a:lnTo>
                    <a:pt x="21" y="79"/>
                  </a:lnTo>
                  <a:lnTo>
                    <a:pt x="26" y="80"/>
                  </a:lnTo>
                  <a:lnTo>
                    <a:pt x="29" y="80"/>
                  </a:lnTo>
                  <a:lnTo>
                    <a:pt x="29" y="80"/>
                  </a:lnTo>
                  <a:lnTo>
                    <a:pt x="35" y="80"/>
                  </a:lnTo>
                  <a:lnTo>
                    <a:pt x="39" y="76"/>
                  </a:lnTo>
                  <a:lnTo>
                    <a:pt x="42" y="73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2" y="63"/>
                  </a:lnTo>
                  <a:lnTo>
                    <a:pt x="41" y="59"/>
                  </a:lnTo>
                  <a:lnTo>
                    <a:pt x="37" y="56"/>
                  </a:lnTo>
                  <a:lnTo>
                    <a:pt x="32" y="53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29"/>
                  </a:lnTo>
                  <a:lnTo>
                    <a:pt x="1" y="26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6"/>
                  </a:lnTo>
                  <a:lnTo>
                    <a:pt x="4" y="13"/>
                  </a:lnTo>
                  <a:lnTo>
                    <a:pt x="6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0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4" y="21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21"/>
                  </a:lnTo>
                  <a:lnTo>
                    <a:pt x="17" y="24"/>
                  </a:lnTo>
                  <a:lnTo>
                    <a:pt x="21" y="28"/>
                  </a:lnTo>
                  <a:lnTo>
                    <a:pt x="26" y="31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45" y="42"/>
                  </a:lnTo>
                  <a:lnTo>
                    <a:pt x="51" y="48"/>
                  </a:lnTo>
                  <a:lnTo>
                    <a:pt x="54" y="54"/>
                  </a:lnTo>
                  <a:lnTo>
                    <a:pt x="56" y="58"/>
                  </a:lnTo>
                  <a:lnTo>
                    <a:pt x="57" y="61"/>
                  </a:lnTo>
                  <a:lnTo>
                    <a:pt x="57" y="61"/>
                  </a:lnTo>
                  <a:lnTo>
                    <a:pt x="56" y="67"/>
                  </a:lnTo>
                  <a:lnTo>
                    <a:pt x="54" y="72"/>
                  </a:lnTo>
                  <a:lnTo>
                    <a:pt x="51" y="76"/>
                  </a:lnTo>
                  <a:lnTo>
                    <a:pt x="47" y="80"/>
                  </a:lnTo>
                  <a:lnTo>
                    <a:pt x="44" y="82"/>
                  </a:lnTo>
                  <a:lnTo>
                    <a:pt x="39" y="85"/>
                  </a:lnTo>
                  <a:lnTo>
                    <a:pt x="35" y="86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22" y="86"/>
                  </a:lnTo>
                  <a:lnTo>
                    <a:pt x="16" y="83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4" y="87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5359" y="2784"/>
              <a:ext cx="84" cy="83"/>
            </a:xfrm>
            <a:custGeom>
              <a:avLst/>
              <a:gdLst>
                <a:gd name="T0" fmla="*/ 84 w 84"/>
                <a:gd name="T1" fmla="*/ 20 h 83"/>
                <a:gd name="T2" fmla="*/ 81 w 84"/>
                <a:gd name="T3" fmla="*/ 20 h 83"/>
                <a:gd name="T4" fmla="*/ 80 w 84"/>
                <a:gd name="T5" fmla="*/ 17 h 83"/>
                <a:gd name="T6" fmla="*/ 80 w 84"/>
                <a:gd name="T7" fmla="*/ 17 h 83"/>
                <a:gd name="T8" fmla="*/ 79 w 84"/>
                <a:gd name="T9" fmla="*/ 12 h 83"/>
                <a:gd name="T10" fmla="*/ 76 w 84"/>
                <a:gd name="T11" fmla="*/ 10 h 83"/>
                <a:gd name="T12" fmla="*/ 72 w 84"/>
                <a:gd name="T13" fmla="*/ 7 h 83"/>
                <a:gd name="T14" fmla="*/ 65 w 84"/>
                <a:gd name="T15" fmla="*/ 6 h 83"/>
                <a:gd name="T16" fmla="*/ 51 w 84"/>
                <a:gd name="T17" fmla="*/ 6 h 83"/>
                <a:gd name="T18" fmla="*/ 51 w 84"/>
                <a:gd name="T19" fmla="*/ 63 h 83"/>
                <a:gd name="T20" fmla="*/ 51 w 84"/>
                <a:gd name="T21" fmla="*/ 63 h 83"/>
                <a:gd name="T22" fmla="*/ 51 w 84"/>
                <a:gd name="T23" fmla="*/ 71 h 83"/>
                <a:gd name="T24" fmla="*/ 53 w 84"/>
                <a:gd name="T25" fmla="*/ 76 h 83"/>
                <a:gd name="T26" fmla="*/ 54 w 84"/>
                <a:gd name="T27" fmla="*/ 77 h 83"/>
                <a:gd name="T28" fmla="*/ 57 w 84"/>
                <a:gd name="T29" fmla="*/ 78 h 83"/>
                <a:gd name="T30" fmla="*/ 64 w 84"/>
                <a:gd name="T31" fmla="*/ 78 h 83"/>
                <a:gd name="T32" fmla="*/ 64 w 84"/>
                <a:gd name="T33" fmla="*/ 83 h 83"/>
                <a:gd name="T34" fmla="*/ 21 w 84"/>
                <a:gd name="T35" fmla="*/ 83 h 83"/>
                <a:gd name="T36" fmla="*/ 21 w 84"/>
                <a:gd name="T37" fmla="*/ 78 h 83"/>
                <a:gd name="T38" fmla="*/ 21 w 84"/>
                <a:gd name="T39" fmla="*/ 78 h 83"/>
                <a:gd name="T40" fmla="*/ 28 w 84"/>
                <a:gd name="T41" fmla="*/ 78 h 83"/>
                <a:gd name="T42" fmla="*/ 30 w 84"/>
                <a:gd name="T43" fmla="*/ 77 h 83"/>
                <a:gd name="T44" fmla="*/ 31 w 84"/>
                <a:gd name="T45" fmla="*/ 76 h 83"/>
                <a:gd name="T46" fmla="*/ 34 w 84"/>
                <a:gd name="T47" fmla="*/ 71 h 83"/>
                <a:gd name="T48" fmla="*/ 34 w 84"/>
                <a:gd name="T49" fmla="*/ 63 h 83"/>
                <a:gd name="T50" fmla="*/ 34 w 84"/>
                <a:gd name="T51" fmla="*/ 6 h 83"/>
                <a:gd name="T52" fmla="*/ 20 w 84"/>
                <a:gd name="T53" fmla="*/ 6 h 83"/>
                <a:gd name="T54" fmla="*/ 20 w 84"/>
                <a:gd name="T55" fmla="*/ 6 h 83"/>
                <a:gd name="T56" fmla="*/ 13 w 84"/>
                <a:gd name="T57" fmla="*/ 7 h 83"/>
                <a:gd name="T58" fmla="*/ 8 w 84"/>
                <a:gd name="T59" fmla="*/ 10 h 83"/>
                <a:gd name="T60" fmla="*/ 6 w 84"/>
                <a:gd name="T61" fmla="*/ 12 h 83"/>
                <a:gd name="T62" fmla="*/ 5 w 84"/>
                <a:gd name="T63" fmla="*/ 17 h 83"/>
                <a:gd name="T64" fmla="*/ 4 w 84"/>
                <a:gd name="T65" fmla="*/ 20 h 83"/>
                <a:gd name="T66" fmla="*/ 0 w 84"/>
                <a:gd name="T67" fmla="*/ 20 h 83"/>
                <a:gd name="T68" fmla="*/ 1 w 84"/>
                <a:gd name="T69" fmla="*/ 0 h 83"/>
                <a:gd name="T70" fmla="*/ 83 w 84"/>
                <a:gd name="T71" fmla="*/ 0 h 83"/>
                <a:gd name="T72" fmla="*/ 84 w 84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3">
                  <a:moveTo>
                    <a:pt x="84" y="20"/>
                  </a:moveTo>
                  <a:lnTo>
                    <a:pt x="81" y="20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2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1" y="71"/>
                  </a:lnTo>
                  <a:lnTo>
                    <a:pt x="53" y="76"/>
                  </a:lnTo>
                  <a:lnTo>
                    <a:pt x="54" y="77"/>
                  </a:lnTo>
                  <a:lnTo>
                    <a:pt x="57" y="78"/>
                  </a:lnTo>
                  <a:lnTo>
                    <a:pt x="64" y="78"/>
                  </a:lnTo>
                  <a:lnTo>
                    <a:pt x="64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1" y="76"/>
                  </a:lnTo>
                  <a:lnTo>
                    <a:pt x="34" y="71"/>
                  </a:lnTo>
                  <a:lnTo>
                    <a:pt x="34" y="63"/>
                  </a:lnTo>
                  <a:lnTo>
                    <a:pt x="3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3" y="7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5461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7 w 91"/>
                <a:gd name="T3" fmla="*/ 83 h 87"/>
                <a:gd name="T4" fmla="*/ 14 w 91"/>
                <a:gd name="T5" fmla="*/ 74 h 87"/>
                <a:gd name="T6" fmla="*/ 3 w 91"/>
                <a:gd name="T7" fmla="*/ 60 h 87"/>
                <a:gd name="T8" fmla="*/ 0 w 91"/>
                <a:gd name="T9" fmla="*/ 43 h 87"/>
                <a:gd name="T10" fmla="*/ 1 w 91"/>
                <a:gd name="T11" fmla="*/ 35 h 87"/>
                <a:gd name="T12" fmla="*/ 8 w 91"/>
                <a:gd name="T13" fmla="*/ 20 h 87"/>
                <a:gd name="T14" fmla="*/ 19 w 91"/>
                <a:gd name="T15" fmla="*/ 8 h 87"/>
                <a:gd name="T16" fmla="*/ 37 w 91"/>
                <a:gd name="T17" fmla="*/ 1 h 87"/>
                <a:gd name="T18" fmla="*/ 45 w 91"/>
                <a:gd name="T19" fmla="*/ 0 h 87"/>
                <a:gd name="T20" fmla="*/ 63 w 91"/>
                <a:gd name="T21" fmla="*/ 4 h 87"/>
                <a:gd name="T22" fmla="*/ 77 w 91"/>
                <a:gd name="T23" fmla="*/ 13 h 87"/>
                <a:gd name="T24" fmla="*/ 86 w 91"/>
                <a:gd name="T25" fmla="*/ 27 h 87"/>
                <a:gd name="T26" fmla="*/ 91 w 91"/>
                <a:gd name="T27" fmla="*/ 43 h 87"/>
                <a:gd name="T28" fmla="*/ 90 w 91"/>
                <a:gd name="T29" fmla="*/ 52 h 87"/>
                <a:gd name="T30" fmla="*/ 83 w 91"/>
                <a:gd name="T31" fmla="*/ 67 h 87"/>
                <a:gd name="T32" fmla="*/ 70 w 91"/>
                <a:gd name="T33" fmla="*/ 79 h 87"/>
                <a:gd name="T34" fmla="*/ 54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3 w 91"/>
                <a:gd name="T41" fmla="*/ 11 h 87"/>
                <a:gd name="T42" fmla="*/ 24 w 91"/>
                <a:gd name="T43" fmla="*/ 19 h 87"/>
                <a:gd name="T44" fmla="*/ 19 w 91"/>
                <a:gd name="T45" fmla="*/ 30 h 87"/>
                <a:gd name="T46" fmla="*/ 18 w 91"/>
                <a:gd name="T47" fmla="*/ 43 h 87"/>
                <a:gd name="T48" fmla="*/ 18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39 w 91"/>
                <a:gd name="T55" fmla="*/ 79 h 87"/>
                <a:gd name="T56" fmla="*/ 45 w 91"/>
                <a:gd name="T57" fmla="*/ 80 h 87"/>
                <a:gd name="T58" fmla="*/ 57 w 91"/>
                <a:gd name="T59" fmla="*/ 76 h 87"/>
                <a:gd name="T60" fmla="*/ 66 w 91"/>
                <a:gd name="T61" fmla="*/ 68 h 87"/>
                <a:gd name="T62" fmla="*/ 70 w 91"/>
                <a:gd name="T63" fmla="*/ 56 h 87"/>
                <a:gd name="T64" fmla="*/ 73 w 91"/>
                <a:gd name="T65" fmla="*/ 43 h 87"/>
                <a:gd name="T66" fmla="*/ 71 w 91"/>
                <a:gd name="T67" fmla="*/ 37 h 87"/>
                <a:gd name="T68" fmla="*/ 69 w 91"/>
                <a:gd name="T69" fmla="*/ 24 h 87"/>
                <a:gd name="T70" fmla="*/ 62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7" y="86"/>
                  </a:lnTo>
                  <a:lnTo>
                    <a:pt x="27" y="83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3" y="60"/>
                  </a:lnTo>
                  <a:lnTo>
                    <a:pt x="1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3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7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4" y="1"/>
                  </a:lnTo>
                  <a:lnTo>
                    <a:pt x="63" y="4"/>
                  </a:lnTo>
                  <a:lnTo>
                    <a:pt x="70" y="8"/>
                  </a:lnTo>
                  <a:lnTo>
                    <a:pt x="77" y="13"/>
                  </a:lnTo>
                  <a:lnTo>
                    <a:pt x="83" y="20"/>
                  </a:lnTo>
                  <a:lnTo>
                    <a:pt x="86" y="27"/>
                  </a:lnTo>
                  <a:lnTo>
                    <a:pt x="90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0" y="52"/>
                  </a:lnTo>
                  <a:lnTo>
                    <a:pt x="86" y="60"/>
                  </a:lnTo>
                  <a:lnTo>
                    <a:pt x="83" y="67"/>
                  </a:lnTo>
                  <a:lnTo>
                    <a:pt x="77" y="74"/>
                  </a:lnTo>
                  <a:lnTo>
                    <a:pt x="70" y="79"/>
                  </a:lnTo>
                  <a:lnTo>
                    <a:pt x="63" y="83"/>
                  </a:lnTo>
                  <a:lnTo>
                    <a:pt x="54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39" y="8"/>
                  </a:lnTo>
                  <a:lnTo>
                    <a:pt x="33" y="11"/>
                  </a:lnTo>
                  <a:lnTo>
                    <a:pt x="29" y="14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30"/>
                  </a:lnTo>
                  <a:lnTo>
                    <a:pt x="18" y="37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50"/>
                  </a:lnTo>
                  <a:lnTo>
                    <a:pt x="19" y="56"/>
                  </a:lnTo>
                  <a:lnTo>
                    <a:pt x="22" y="63"/>
                  </a:lnTo>
                  <a:lnTo>
                    <a:pt x="24" y="68"/>
                  </a:lnTo>
                  <a:lnTo>
                    <a:pt x="29" y="73"/>
                  </a:lnTo>
                  <a:lnTo>
                    <a:pt x="33" y="76"/>
                  </a:lnTo>
                  <a:lnTo>
                    <a:pt x="39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7" y="76"/>
                  </a:lnTo>
                  <a:lnTo>
                    <a:pt x="62" y="73"/>
                  </a:lnTo>
                  <a:lnTo>
                    <a:pt x="66" y="68"/>
                  </a:lnTo>
                  <a:lnTo>
                    <a:pt x="69" y="63"/>
                  </a:lnTo>
                  <a:lnTo>
                    <a:pt x="70" y="56"/>
                  </a:lnTo>
                  <a:lnTo>
                    <a:pt x="71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1" y="37"/>
                  </a:lnTo>
                  <a:lnTo>
                    <a:pt x="70" y="30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62" y="14"/>
                  </a:lnTo>
                  <a:lnTo>
                    <a:pt x="57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4449" y="2939"/>
              <a:ext cx="53" cy="87"/>
            </a:xfrm>
            <a:custGeom>
              <a:avLst/>
              <a:gdLst>
                <a:gd name="T0" fmla="*/ 2 w 53"/>
                <a:gd name="T1" fmla="*/ 57 h 87"/>
                <a:gd name="T2" fmla="*/ 3 w 53"/>
                <a:gd name="T3" fmla="*/ 60 h 87"/>
                <a:gd name="T4" fmla="*/ 5 w 53"/>
                <a:gd name="T5" fmla="*/ 69 h 87"/>
                <a:gd name="T6" fmla="*/ 12 w 53"/>
                <a:gd name="T7" fmla="*/ 78 h 87"/>
                <a:gd name="T8" fmla="*/ 27 w 53"/>
                <a:gd name="T9" fmla="*/ 81 h 87"/>
                <a:gd name="T10" fmla="*/ 34 w 53"/>
                <a:gd name="T11" fmla="*/ 80 h 87"/>
                <a:gd name="T12" fmla="*/ 42 w 53"/>
                <a:gd name="T13" fmla="*/ 72 h 87"/>
                <a:gd name="T14" fmla="*/ 45 w 53"/>
                <a:gd name="T15" fmla="*/ 66 h 87"/>
                <a:gd name="T16" fmla="*/ 40 w 53"/>
                <a:gd name="T17" fmla="*/ 58 h 87"/>
                <a:gd name="T18" fmla="*/ 29 w 53"/>
                <a:gd name="T19" fmla="*/ 50 h 87"/>
                <a:gd name="T20" fmla="*/ 16 w 53"/>
                <a:gd name="T21" fmla="*/ 43 h 87"/>
                <a:gd name="T22" fmla="*/ 5 w 53"/>
                <a:gd name="T23" fmla="*/ 34 h 87"/>
                <a:gd name="T24" fmla="*/ 1 w 53"/>
                <a:gd name="T25" fmla="*/ 21 h 87"/>
                <a:gd name="T26" fmla="*/ 1 w 53"/>
                <a:gd name="T27" fmla="*/ 17 h 87"/>
                <a:gd name="T28" fmla="*/ 4 w 53"/>
                <a:gd name="T29" fmla="*/ 10 h 87"/>
                <a:gd name="T30" fmla="*/ 10 w 53"/>
                <a:gd name="T31" fmla="*/ 4 h 87"/>
                <a:gd name="T32" fmla="*/ 18 w 53"/>
                <a:gd name="T33" fmla="*/ 1 h 87"/>
                <a:gd name="T34" fmla="*/ 23 w 53"/>
                <a:gd name="T35" fmla="*/ 0 h 87"/>
                <a:gd name="T36" fmla="*/ 33 w 53"/>
                <a:gd name="T37" fmla="*/ 3 h 87"/>
                <a:gd name="T38" fmla="*/ 40 w 53"/>
                <a:gd name="T39" fmla="*/ 6 h 87"/>
                <a:gd name="T40" fmla="*/ 44 w 53"/>
                <a:gd name="T41" fmla="*/ 0 h 87"/>
                <a:gd name="T42" fmla="*/ 46 w 53"/>
                <a:gd name="T43" fmla="*/ 29 h 87"/>
                <a:gd name="T44" fmla="*/ 44 w 53"/>
                <a:gd name="T45" fmla="*/ 29 h 87"/>
                <a:gd name="T46" fmla="*/ 40 w 53"/>
                <a:gd name="T47" fmla="*/ 18 h 87"/>
                <a:gd name="T48" fmla="*/ 35 w 53"/>
                <a:gd name="T49" fmla="*/ 11 h 87"/>
                <a:gd name="T50" fmla="*/ 29 w 53"/>
                <a:gd name="T51" fmla="*/ 6 h 87"/>
                <a:gd name="T52" fmla="*/ 23 w 53"/>
                <a:gd name="T53" fmla="*/ 6 h 87"/>
                <a:gd name="T54" fmla="*/ 14 w 53"/>
                <a:gd name="T55" fmla="*/ 10 h 87"/>
                <a:gd name="T56" fmla="*/ 10 w 53"/>
                <a:gd name="T57" fmla="*/ 18 h 87"/>
                <a:gd name="T58" fmla="*/ 10 w 53"/>
                <a:gd name="T59" fmla="*/ 22 h 87"/>
                <a:gd name="T60" fmla="*/ 18 w 53"/>
                <a:gd name="T61" fmla="*/ 30 h 87"/>
                <a:gd name="T62" fmla="*/ 39 w 53"/>
                <a:gd name="T63" fmla="*/ 42 h 87"/>
                <a:gd name="T64" fmla="*/ 46 w 53"/>
                <a:gd name="T65" fmla="*/ 47 h 87"/>
                <a:gd name="T66" fmla="*/ 53 w 53"/>
                <a:gd name="T67" fmla="*/ 57 h 87"/>
                <a:gd name="T68" fmla="*/ 53 w 53"/>
                <a:gd name="T69" fmla="*/ 63 h 87"/>
                <a:gd name="T70" fmla="*/ 52 w 53"/>
                <a:gd name="T71" fmla="*/ 72 h 87"/>
                <a:gd name="T72" fmla="*/ 46 w 53"/>
                <a:gd name="T73" fmla="*/ 80 h 87"/>
                <a:gd name="T74" fmla="*/ 38 w 53"/>
                <a:gd name="T75" fmla="*/ 85 h 87"/>
                <a:gd name="T76" fmla="*/ 27 w 53"/>
                <a:gd name="T77" fmla="*/ 87 h 87"/>
                <a:gd name="T78" fmla="*/ 20 w 53"/>
                <a:gd name="T79" fmla="*/ 86 h 87"/>
                <a:gd name="T80" fmla="*/ 7 w 53"/>
                <a:gd name="T81" fmla="*/ 80 h 87"/>
                <a:gd name="T82" fmla="*/ 4 w 53"/>
                <a:gd name="T83" fmla="*/ 82 h 87"/>
                <a:gd name="T84" fmla="*/ 0 w 53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" h="87">
                  <a:moveTo>
                    <a:pt x="0" y="57"/>
                  </a:moveTo>
                  <a:lnTo>
                    <a:pt x="2" y="57"/>
                  </a:lnTo>
                  <a:lnTo>
                    <a:pt x="2" y="57"/>
                  </a:lnTo>
                  <a:lnTo>
                    <a:pt x="3" y="60"/>
                  </a:lnTo>
                  <a:lnTo>
                    <a:pt x="3" y="65"/>
                  </a:lnTo>
                  <a:lnTo>
                    <a:pt x="5" y="69"/>
                  </a:lnTo>
                  <a:lnTo>
                    <a:pt x="9" y="73"/>
                  </a:lnTo>
                  <a:lnTo>
                    <a:pt x="12" y="78"/>
                  </a:lnTo>
                  <a:lnTo>
                    <a:pt x="19" y="80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34" y="80"/>
                  </a:lnTo>
                  <a:lnTo>
                    <a:pt x="39" y="77"/>
                  </a:lnTo>
                  <a:lnTo>
                    <a:pt x="42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4" y="62"/>
                  </a:lnTo>
                  <a:lnTo>
                    <a:pt x="40" y="58"/>
                  </a:lnTo>
                  <a:lnTo>
                    <a:pt x="35" y="53"/>
                  </a:lnTo>
                  <a:lnTo>
                    <a:pt x="29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0" y="40"/>
                  </a:lnTo>
                  <a:lnTo>
                    <a:pt x="5" y="34"/>
                  </a:lnTo>
                  <a:lnTo>
                    <a:pt x="2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0" y="4"/>
                  </a:lnTo>
                  <a:lnTo>
                    <a:pt x="14" y="3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9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2" y="21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2" y="8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17" y="7"/>
                  </a:lnTo>
                  <a:lnTo>
                    <a:pt x="14" y="10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4" y="27"/>
                  </a:lnTo>
                  <a:lnTo>
                    <a:pt x="18" y="30"/>
                  </a:lnTo>
                  <a:lnTo>
                    <a:pt x="26" y="35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6" y="47"/>
                  </a:lnTo>
                  <a:lnTo>
                    <a:pt x="51" y="51"/>
                  </a:lnTo>
                  <a:lnTo>
                    <a:pt x="53" y="57"/>
                  </a:lnTo>
                  <a:lnTo>
                    <a:pt x="53" y="63"/>
                  </a:lnTo>
                  <a:lnTo>
                    <a:pt x="53" y="63"/>
                  </a:lnTo>
                  <a:lnTo>
                    <a:pt x="53" y="67"/>
                  </a:lnTo>
                  <a:lnTo>
                    <a:pt x="52" y="72"/>
                  </a:lnTo>
                  <a:lnTo>
                    <a:pt x="48" y="77"/>
                  </a:lnTo>
                  <a:lnTo>
                    <a:pt x="46" y="80"/>
                  </a:lnTo>
                  <a:lnTo>
                    <a:pt x="41" y="82"/>
                  </a:lnTo>
                  <a:lnTo>
                    <a:pt x="38" y="85"/>
                  </a:lnTo>
                  <a:lnTo>
                    <a:pt x="32" y="86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2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4519" y="2942"/>
              <a:ext cx="84" cy="82"/>
            </a:xfrm>
            <a:custGeom>
              <a:avLst/>
              <a:gdLst>
                <a:gd name="T0" fmla="*/ 23 w 84"/>
                <a:gd name="T1" fmla="*/ 78 h 82"/>
                <a:gd name="T2" fmla="*/ 23 w 84"/>
                <a:gd name="T3" fmla="*/ 78 h 82"/>
                <a:gd name="T4" fmla="*/ 30 w 84"/>
                <a:gd name="T5" fmla="*/ 78 h 82"/>
                <a:gd name="T6" fmla="*/ 33 w 84"/>
                <a:gd name="T7" fmla="*/ 77 h 82"/>
                <a:gd name="T8" fmla="*/ 35 w 84"/>
                <a:gd name="T9" fmla="*/ 76 h 82"/>
                <a:gd name="T10" fmla="*/ 36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2 w 84"/>
                <a:gd name="T21" fmla="*/ 5 h 82"/>
                <a:gd name="T22" fmla="*/ 7 w 84"/>
                <a:gd name="T23" fmla="*/ 8 h 82"/>
                <a:gd name="T24" fmla="*/ 5 w 84"/>
                <a:gd name="T25" fmla="*/ 11 h 82"/>
                <a:gd name="T26" fmla="*/ 4 w 84"/>
                <a:gd name="T27" fmla="*/ 16 h 82"/>
                <a:gd name="T28" fmla="*/ 2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1 w 84"/>
                <a:gd name="T39" fmla="*/ 18 h 82"/>
                <a:gd name="T40" fmla="*/ 81 w 84"/>
                <a:gd name="T41" fmla="*/ 16 h 82"/>
                <a:gd name="T42" fmla="*/ 81 w 84"/>
                <a:gd name="T43" fmla="*/ 16 h 82"/>
                <a:gd name="T44" fmla="*/ 80 w 84"/>
                <a:gd name="T45" fmla="*/ 11 h 82"/>
                <a:gd name="T46" fmla="*/ 76 w 84"/>
                <a:gd name="T47" fmla="*/ 8 h 82"/>
                <a:gd name="T48" fmla="*/ 73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50 w 84"/>
                <a:gd name="T61" fmla="*/ 76 h 82"/>
                <a:gd name="T62" fmla="*/ 51 w 84"/>
                <a:gd name="T63" fmla="*/ 77 h 82"/>
                <a:gd name="T64" fmla="*/ 53 w 84"/>
                <a:gd name="T65" fmla="*/ 78 h 82"/>
                <a:gd name="T66" fmla="*/ 60 w 84"/>
                <a:gd name="T67" fmla="*/ 78 h 82"/>
                <a:gd name="T68" fmla="*/ 60 w 84"/>
                <a:gd name="T69" fmla="*/ 82 h 82"/>
                <a:gd name="T70" fmla="*/ 23 w 84"/>
                <a:gd name="T71" fmla="*/ 82 h 82"/>
                <a:gd name="T72" fmla="*/ 23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3" y="78"/>
                  </a:moveTo>
                  <a:lnTo>
                    <a:pt x="23" y="78"/>
                  </a:lnTo>
                  <a:lnTo>
                    <a:pt x="30" y="78"/>
                  </a:lnTo>
                  <a:lnTo>
                    <a:pt x="33" y="77"/>
                  </a:lnTo>
                  <a:lnTo>
                    <a:pt x="35" y="76"/>
                  </a:lnTo>
                  <a:lnTo>
                    <a:pt x="36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0" y="11"/>
                  </a:lnTo>
                  <a:lnTo>
                    <a:pt x="76" y="8"/>
                  </a:lnTo>
                  <a:lnTo>
                    <a:pt x="73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0" y="76"/>
                  </a:lnTo>
                  <a:lnTo>
                    <a:pt x="51" y="77"/>
                  </a:lnTo>
                  <a:lnTo>
                    <a:pt x="53" y="78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23" y="82"/>
                  </a:lnTo>
                  <a:lnTo>
                    <a:pt x="23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4601" y="2939"/>
              <a:ext cx="95" cy="85"/>
            </a:xfrm>
            <a:custGeom>
              <a:avLst/>
              <a:gdLst>
                <a:gd name="T0" fmla="*/ 0 w 95"/>
                <a:gd name="T1" fmla="*/ 81 h 85"/>
                <a:gd name="T2" fmla="*/ 0 w 95"/>
                <a:gd name="T3" fmla="*/ 81 h 85"/>
                <a:gd name="T4" fmla="*/ 7 w 95"/>
                <a:gd name="T5" fmla="*/ 81 h 85"/>
                <a:gd name="T6" fmla="*/ 12 w 95"/>
                <a:gd name="T7" fmla="*/ 79 h 85"/>
                <a:gd name="T8" fmla="*/ 14 w 95"/>
                <a:gd name="T9" fmla="*/ 75 h 85"/>
                <a:gd name="T10" fmla="*/ 18 w 95"/>
                <a:gd name="T11" fmla="*/ 70 h 85"/>
                <a:gd name="T12" fmla="*/ 46 w 95"/>
                <a:gd name="T13" fmla="*/ 0 h 85"/>
                <a:gd name="T14" fmla="*/ 49 w 95"/>
                <a:gd name="T15" fmla="*/ 0 h 85"/>
                <a:gd name="T16" fmla="*/ 79 w 95"/>
                <a:gd name="T17" fmla="*/ 70 h 85"/>
                <a:gd name="T18" fmla="*/ 79 w 95"/>
                <a:gd name="T19" fmla="*/ 70 h 85"/>
                <a:gd name="T20" fmla="*/ 81 w 95"/>
                <a:gd name="T21" fmla="*/ 75 h 85"/>
                <a:gd name="T22" fmla="*/ 85 w 95"/>
                <a:gd name="T23" fmla="*/ 79 h 85"/>
                <a:gd name="T24" fmla="*/ 88 w 95"/>
                <a:gd name="T25" fmla="*/ 81 h 85"/>
                <a:gd name="T26" fmla="*/ 95 w 95"/>
                <a:gd name="T27" fmla="*/ 81 h 85"/>
                <a:gd name="T28" fmla="*/ 95 w 95"/>
                <a:gd name="T29" fmla="*/ 85 h 85"/>
                <a:gd name="T30" fmla="*/ 57 w 95"/>
                <a:gd name="T31" fmla="*/ 85 h 85"/>
                <a:gd name="T32" fmla="*/ 57 w 95"/>
                <a:gd name="T33" fmla="*/ 81 h 85"/>
                <a:gd name="T34" fmla="*/ 57 w 95"/>
                <a:gd name="T35" fmla="*/ 81 h 85"/>
                <a:gd name="T36" fmla="*/ 64 w 95"/>
                <a:gd name="T37" fmla="*/ 81 h 85"/>
                <a:gd name="T38" fmla="*/ 68 w 95"/>
                <a:gd name="T39" fmla="*/ 79 h 85"/>
                <a:gd name="T40" fmla="*/ 68 w 95"/>
                <a:gd name="T41" fmla="*/ 78 h 85"/>
                <a:gd name="T42" fmla="*/ 70 w 95"/>
                <a:gd name="T43" fmla="*/ 75 h 85"/>
                <a:gd name="T44" fmla="*/ 68 w 95"/>
                <a:gd name="T45" fmla="*/ 71 h 85"/>
                <a:gd name="T46" fmla="*/ 61 w 95"/>
                <a:gd name="T47" fmla="*/ 56 h 85"/>
                <a:gd name="T48" fmla="*/ 28 w 95"/>
                <a:gd name="T49" fmla="*/ 56 h 85"/>
                <a:gd name="T50" fmla="*/ 22 w 95"/>
                <a:gd name="T51" fmla="*/ 71 h 85"/>
                <a:gd name="T52" fmla="*/ 22 w 95"/>
                <a:gd name="T53" fmla="*/ 71 h 85"/>
                <a:gd name="T54" fmla="*/ 21 w 95"/>
                <a:gd name="T55" fmla="*/ 75 h 85"/>
                <a:gd name="T56" fmla="*/ 21 w 95"/>
                <a:gd name="T57" fmla="*/ 78 h 85"/>
                <a:gd name="T58" fmla="*/ 22 w 95"/>
                <a:gd name="T59" fmla="*/ 79 h 85"/>
                <a:gd name="T60" fmla="*/ 26 w 95"/>
                <a:gd name="T61" fmla="*/ 81 h 85"/>
                <a:gd name="T62" fmla="*/ 33 w 95"/>
                <a:gd name="T63" fmla="*/ 81 h 85"/>
                <a:gd name="T64" fmla="*/ 33 w 95"/>
                <a:gd name="T65" fmla="*/ 85 h 85"/>
                <a:gd name="T66" fmla="*/ 0 w 95"/>
                <a:gd name="T67" fmla="*/ 85 h 85"/>
                <a:gd name="T68" fmla="*/ 0 w 95"/>
                <a:gd name="T69" fmla="*/ 81 h 85"/>
                <a:gd name="T70" fmla="*/ 59 w 95"/>
                <a:gd name="T71" fmla="*/ 51 h 85"/>
                <a:gd name="T72" fmla="*/ 45 w 95"/>
                <a:gd name="T73" fmla="*/ 19 h 85"/>
                <a:gd name="T74" fmla="*/ 30 w 95"/>
                <a:gd name="T75" fmla="*/ 51 h 85"/>
                <a:gd name="T76" fmla="*/ 59 w 95"/>
                <a:gd name="T77" fmla="*/ 5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" h="85">
                  <a:moveTo>
                    <a:pt x="0" y="81"/>
                  </a:moveTo>
                  <a:lnTo>
                    <a:pt x="0" y="81"/>
                  </a:lnTo>
                  <a:lnTo>
                    <a:pt x="7" y="81"/>
                  </a:lnTo>
                  <a:lnTo>
                    <a:pt x="12" y="79"/>
                  </a:lnTo>
                  <a:lnTo>
                    <a:pt x="14" y="75"/>
                  </a:lnTo>
                  <a:lnTo>
                    <a:pt x="18" y="7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79" y="70"/>
                  </a:lnTo>
                  <a:lnTo>
                    <a:pt x="79" y="70"/>
                  </a:lnTo>
                  <a:lnTo>
                    <a:pt x="81" y="75"/>
                  </a:lnTo>
                  <a:lnTo>
                    <a:pt x="85" y="79"/>
                  </a:lnTo>
                  <a:lnTo>
                    <a:pt x="88" y="81"/>
                  </a:lnTo>
                  <a:lnTo>
                    <a:pt x="95" y="81"/>
                  </a:lnTo>
                  <a:lnTo>
                    <a:pt x="95" y="85"/>
                  </a:lnTo>
                  <a:lnTo>
                    <a:pt x="57" y="85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4" y="81"/>
                  </a:lnTo>
                  <a:lnTo>
                    <a:pt x="68" y="79"/>
                  </a:lnTo>
                  <a:lnTo>
                    <a:pt x="68" y="78"/>
                  </a:lnTo>
                  <a:lnTo>
                    <a:pt x="70" y="75"/>
                  </a:lnTo>
                  <a:lnTo>
                    <a:pt x="68" y="71"/>
                  </a:lnTo>
                  <a:lnTo>
                    <a:pt x="61" y="56"/>
                  </a:lnTo>
                  <a:lnTo>
                    <a:pt x="28" y="56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1" y="75"/>
                  </a:lnTo>
                  <a:lnTo>
                    <a:pt x="21" y="78"/>
                  </a:lnTo>
                  <a:lnTo>
                    <a:pt x="22" y="79"/>
                  </a:lnTo>
                  <a:lnTo>
                    <a:pt x="26" y="81"/>
                  </a:lnTo>
                  <a:lnTo>
                    <a:pt x="33" y="81"/>
                  </a:lnTo>
                  <a:lnTo>
                    <a:pt x="33" y="85"/>
                  </a:lnTo>
                  <a:lnTo>
                    <a:pt x="0" y="85"/>
                  </a:lnTo>
                  <a:lnTo>
                    <a:pt x="0" y="81"/>
                  </a:lnTo>
                  <a:close/>
                  <a:moveTo>
                    <a:pt x="59" y="51"/>
                  </a:moveTo>
                  <a:lnTo>
                    <a:pt x="45" y="19"/>
                  </a:lnTo>
                  <a:lnTo>
                    <a:pt x="30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4695" y="2942"/>
              <a:ext cx="85" cy="82"/>
            </a:xfrm>
            <a:custGeom>
              <a:avLst/>
              <a:gdLst>
                <a:gd name="T0" fmla="*/ 24 w 85"/>
                <a:gd name="T1" fmla="*/ 78 h 82"/>
                <a:gd name="T2" fmla="*/ 24 w 85"/>
                <a:gd name="T3" fmla="*/ 78 h 82"/>
                <a:gd name="T4" fmla="*/ 31 w 85"/>
                <a:gd name="T5" fmla="*/ 78 h 82"/>
                <a:gd name="T6" fmla="*/ 33 w 85"/>
                <a:gd name="T7" fmla="*/ 77 h 82"/>
                <a:gd name="T8" fmla="*/ 34 w 85"/>
                <a:gd name="T9" fmla="*/ 76 h 82"/>
                <a:gd name="T10" fmla="*/ 37 w 85"/>
                <a:gd name="T11" fmla="*/ 71 h 82"/>
                <a:gd name="T12" fmla="*/ 37 w 85"/>
                <a:gd name="T13" fmla="*/ 63 h 82"/>
                <a:gd name="T14" fmla="*/ 37 w 85"/>
                <a:gd name="T15" fmla="*/ 5 h 82"/>
                <a:gd name="T16" fmla="*/ 19 w 85"/>
                <a:gd name="T17" fmla="*/ 5 h 82"/>
                <a:gd name="T18" fmla="*/ 19 w 85"/>
                <a:gd name="T19" fmla="*/ 5 h 82"/>
                <a:gd name="T20" fmla="*/ 12 w 85"/>
                <a:gd name="T21" fmla="*/ 5 h 82"/>
                <a:gd name="T22" fmla="*/ 8 w 85"/>
                <a:gd name="T23" fmla="*/ 8 h 82"/>
                <a:gd name="T24" fmla="*/ 6 w 85"/>
                <a:gd name="T25" fmla="*/ 11 h 82"/>
                <a:gd name="T26" fmla="*/ 3 w 85"/>
                <a:gd name="T27" fmla="*/ 16 h 82"/>
                <a:gd name="T28" fmla="*/ 3 w 85"/>
                <a:gd name="T29" fmla="*/ 18 h 82"/>
                <a:gd name="T30" fmla="*/ 0 w 85"/>
                <a:gd name="T31" fmla="*/ 18 h 82"/>
                <a:gd name="T32" fmla="*/ 1 w 85"/>
                <a:gd name="T33" fmla="*/ 0 h 82"/>
                <a:gd name="T34" fmla="*/ 84 w 85"/>
                <a:gd name="T35" fmla="*/ 0 h 82"/>
                <a:gd name="T36" fmla="*/ 85 w 85"/>
                <a:gd name="T37" fmla="*/ 18 h 82"/>
                <a:gd name="T38" fmla="*/ 82 w 85"/>
                <a:gd name="T39" fmla="*/ 18 h 82"/>
                <a:gd name="T40" fmla="*/ 82 w 85"/>
                <a:gd name="T41" fmla="*/ 16 h 82"/>
                <a:gd name="T42" fmla="*/ 82 w 85"/>
                <a:gd name="T43" fmla="*/ 16 h 82"/>
                <a:gd name="T44" fmla="*/ 79 w 85"/>
                <a:gd name="T45" fmla="*/ 11 h 82"/>
                <a:gd name="T46" fmla="*/ 77 w 85"/>
                <a:gd name="T47" fmla="*/ 8 h 82"/>
                <a:gd name="T48" fmla="*/ 73 w 85"/>
                <a:gd name="T49" fmla="*/ 5 h 82"/>
                <a:gd name="T50" fmla="*/ 66 w 85"/>
                <a:gd name="T51" fmla="*/ 5 h 82"/>
                <a:gd name="T52" fmla="*/ 48 w 85"/>
                <a:gd name="T53" fmla="*/ 5 h 82"/>
                <a:gd name="T54" fmla="*/ 48 w 85"/>
                <a:gd name="T55" fmla="*/ 63 h 82"/>
                <a:gd name="T56" fmla="*/ 48 w 85"/>
                <a:gd name="T57" fmla="*/ 63 h 82"/>
                <a:gd name="T58" fmla="*/ 48 w 85"/>
                <a:gd name="T59" fmla="*/ 71 h 82"/>
                <a:gd name="T60" fmla="*/ 51 w 85"/>
                <a:gd name="T61" fmla="*/ 76 h 82"/>
                <a:gd name="T62" fmla="*/ 52 w 85"/>
                <a:gd name="T63" fmla="*/ 77 h 82"/>
                <a:gd name="T64" fmla="*/ 54 w 85"/>
                <a:gd name="T65" fmla="*/ 78 h 82"/>
                <a:gd name="T66" fmla="*/ 61 w 85"/>
                <a:gd name="T67" fmla="*/ 78 h 82"/>
                <a:gd name="T68" fmla="*/ 61 w 85"/>
                <a:gd name="T69" fmla="*/ 82 h 82"/>
                <a:gd name="T70" fmla="*/ 24 w 85"/>
                <a:gd name="T71" fmla="*/ 82 h 82"/>
                <a:gd name="T72" fmla="*/ 24 w 85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8" y="8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4" y="0"/>
                  </a:lnTo>
                  <a:lnTo>
                    <a:pt x="85" y="18"/>
                  </a:lnTo>
                  <a:lnTo>
                    <a:pt x="82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1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4798" y="2939"/>
              <a:ext cx="54" cy="87"/>
            </a:xfrm>
            <a:custGeom>
              <a:avLst/>
              <a:gdLst>
                <a:gd name="T0" fmla="*/ 3 w 54"/>
                <a:gd name="T1" fmla="*/ 57 h 87"/>
                <a:gd name="T2" fmla="*/ 3 w 54"/>
                <a:gd name="T3" fmla="*/ 60 h 87"/>
                <a:gd name="T4" fmla="*/ 7 w 54"/>
                <a:gd name="T5" fmla="*/ 69 h 87"/>
                <a:gd name="T6" fmla="*/ 13 w 54"/>
                <a:gd name="T7" fmla="*/ 78 h 87"/>
                <a:gd name="T8" fmla="*/ 28 w 54"/>
                <a:gd name="T9" fmla="*/ 81 h 87"/>
                <a:gd name="T10" fmla="*/ 34 w 54"/>
                <a:gd name="T11" fmla="*/ 80 h 87"/>
                <a:gd name="T12" fmla="*/ 43 w 54"/>
                <a:gd name="T13" fmla="*/ 72 h 87"/>
                <a:gd name="T14" fmla="*/ 45 w 54"/>
                <a:gd name="T15" fmla="*/ 66 h 87"/>
                <a:gd name="T16" fmla="*/ 41 w 54"/>
                <a:gd name="T17" fmla="*/ 58 h 87"/>
                <a:gd name="T18" fmla="*/ 30 w 54"/>
                <a:gd name="T19" fmla="*/ 50 h 87"/>
                <a:gd name="T20" fmla="*/ 16 w 54"/>
                <a:gd name="T21" fmla="*/ 43 h 87"/>
                <a:gd name="T22" fmla="*/ 5 w 54"/>
                <a:gd name="T23" fmla="*/ 34 h 87"/>
                <a:gd name="T24" fmla="*/ 1 w 54"/>
                <a:gd name="T25" fmla="*/ 21 h 87"/>
                <a:gd name="T26" fmla="*/ 2 w 54"/>
                <a:gd name="T27" fmla="*/ 17 h 87"/>
                <a:gd name="T28" fmla="*/ 5 w 54"/>
                <a:gd name="T29" fmla="*/ 10 h 87"/>
                <a:gd name="T30" fmla="*/ 11 w 54"/>
                <a:gd name="T31" fmla="*/ 4 h 87"/>
                <a:gd name="T32" fmla="*/ 19 w 54"/>
                <a:gd name="T33" fmla="*/ 1 h 87"/>
                <a:gd name="T34" fmla="*/ 24 w 54"/>
                <a:gd name="T35" fmla="*/ 0 h 87"/>
                <a:gd name="T36" fmla="*/ 33 w 54"/>
                <a:gd name="T37" fmla="*/ 3 h 87"/>
                <a:gd name="T38" fmla="*/ 40 w 54"/>
                <a:gd name="T39" fmla="*/ 6 h 87"/>
                <a:gd name="T40" fmla="*/ 45 w 54"/>
                <a:gd name="T41" fmla="*/ 0 h 87"/>
                <a:gd name="T42" fmla="*/ 47 w 54"/>
                <a:gd name="T43" fmla="*/ 29 h 87"/>
                <a:gd name="T44" fmla="*/ 45 w 54"/>
                <a:gd name="T45" fmla="*/ 29 h 87"/>
                <a:gd name="T46" fmla="*/ 41 w 54"/>
                <a:gd name="T47" fmla="*/ 18 h 87"/>
                <a:gd name="T48" fmla="*/ 37 w 54"/>
                <a:gd name="T49" fmla="*/ 11 h 87"/>
                <a:gd name="T50" fmla="*/ 28 w 54"/>
                <a:gd name="T51" fmla="*/ 6 h 87"/>
                <a:gd name="T52" fmla="*/ 24 w 54"/>
                <a:gd name="T53" fmla="*/ 6 h 87"/>
                <a:gd name="T54" fmla="*/ 13 w 54"/>
                <a:gd name="T55" fmla="*/ 10 h 87"/>
                <a:gd name="T56" fmla="*/ 10 w 54"/>
                <a:gd name="T57" fmla="*/ 18 h 87"/>
                <a:gd name="T58" fmla="*/ 11 w 54"/>
                <a:gd name="T59" fmla="*/ 22 h 87"/>
                <a:gd name="T60" fmla="*/ 19 w 54"/>
                <a:gd name="T61" fmla="*/ 30 h 87"/>
                <a:gd name="T62" fmla="*/ 40 w 54"/>
                <a:gd name="T63" fmla="*/ 42 h 87"/>
                <a:gd name="T64" fmla="*/ 46 w 54"/>
                <a:gd name="T65" fmla="*/ 47 h 87"/>
                <a:gd name="T66" fmla="*/ 53 w 54"/>
                <a:gd name="T67" fmla="*/ 57 h 87"/>
                <a:gd name="T68" fmla="*/ 54 w 54"/>
                <a:gd name="T69" fmla="*/ 63 h 87"/>
                <a:gd name="T70" fmla="*/ 52 w 54"/>
                <a:gd name="T71" fmla="*/ 72 h 87"/>
                <a:gd name="T72" fmla="*/ 46 w 54"/>
                <a:gd name="T73" fmla="*/ 80 h 87"/>
                <a:gd name="T74" fmla="*/ 38 w 54"/>
                <a:gd name="T75" fmla="*/ 85 h 87"/>
                <a:gd name="T76" fmla="*/ 28 w 54"/>
                <a:gd name="T77" fmla="*/ 87 h 87"/>
                <a:gd name="T78" fmla="*/ 20 w 54"/>
                <a:gd name="T79" fmla="*/ 86 h 87"/>
                <a:gd name="T80" fmla="*/ 7 w 54"/>
                <a:gd name="T81" fmla="*/ 80 h 87"/>
                <a:gd name="T82" fmla="*/ 4 w 54"/>
                <a:gd name="T83" fmla="*/ 82 h 87"/>
                <a:gd name="T84" fmla="*/ 0 w 54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" h="87">
                  <a:moveTo>
                    <a:pt x="0" y="57"/>
                  </a:moveTo>
                  <a:lnTo>
                    <a:pt x="3" y="57"/>
                  </a:lnTo>
                  <a:lnTo>
                    <a:pt x="3" y="57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3"/>
                  </a:lnTo>
                  <a:lnTo>
                    <a:pt x="13" y="78"/>
                  </a:lnTo>
                  <a:lnTo>
                    <a:pt x="19" y="80"/>
                  </a:lnTo>
                  <a:lnTo>
                    <a:pt x="28" y="81"/>
                  </a:lnTo>
                  <a:lnTo>
                    <a:pt x="28" y="81"/>
                  </a:lnTo>
                  <a:lnTo>
                    <a:pt x="34" y="80"/>
                  </a:lnTo>
                  <a:lnTo>
                    <a:pt x="40" y="77"/>
                  </a:lnTo>
                  <a:lnTo>
                    <a:pt x="43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3" y="62"/>
                  </a:lnTo>
                  <a:lnTo>
                    <a:pt x="41" y="58"/>
                  </a:lnTo>
                  <a:lnTo>
                    <a:pt x="35" y="53"/>
                  </a:lnTo>
                  <a:lnTo>
                    <a:pt x="30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1" y="40"/>
                  </a:lnTo>
                  <a:lnTo>
                    <a:pt x="5" y="34"/>
                  </a:lnTo>
                  <a:lnTo>
                    <a:pt x="3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8" y="6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2" y="21"/>
                  </a:lnTo>
                  <a:lnTo>
                    <a:pt x="41" y="18"/>
                  </a:lnTo>
                  <a:lnTo>
                    <a:pt x="39" y="14"/>
                  </a:lnTo>
                  <a:lnTo>
                    <a:pt x="37" y="11"/>
                  </a:lnTo>
                  <a:lnTo>
                    <a:pt x="33" y="8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1" y="22"/>
                  </a:lnTo>
                  <a:lnTo>
                    <a:pt x="15" y="27"/>
                  </a:lnTo>
                  <a:lnTo>
                    <a:pt x="19" y="30"/>
                  </a:lnTo>
                  <a:lnTo>
                    <a:pt x="27" y="35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6" y="47"/>
                  </a:lnTo>
                  <a:lnTo>
                    <a:pt x="50" y="51"/>
                  </a:lnTo>
                  <a:lnTo>
                    <a:pt x="53" y="57"/>
                  </a:lnTo>
                  <a:lnTo>
                    <a:pt x="54" y="63"/>
                  </a:lnTo>
                  <a:lnTo>
                    <a:pt x="54" y="63"/>
                  </a:lnTo>
                  <a:lnTo>
                    <a:pt x="54" y="67"/>
                  </a:lnTo>
                  <a:lnTo>
                    <a:pt x="52" y="72"/>
                  </a:lnTo>
                  <a:lnTo>
                    <a:pt x="49" y="77"/>
                  </a:lnTo>
                  <a:lnTo>
                    <a:pt x="46" y="80"/>
                  </a:lnTo>
                  <a:lnTo>
                    <a:pt x="42" y="82"/>
                  </a:lnTo>
                  <a:lnTo>
                    <a:pt x="38" y="85"/>
                  </a:lnTo>
                  <a:lnTo>
                    <a:pt x="33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3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875" y="2942"/>
              <a:ext cx="79" cy="82"/>
            </a:xfrm>
            <a:custGeom>
              <a:avLst/>
              <a:gdLst>
                <a:gd name="T0" fmla="*/ 0 w 79"/>
                <a:gd name="T1" fmla="*/ 78 h 82"/>
                <a:gd name="T2" fmla="*/ 9 w 79"/>
                <a:gd name="T3" fmla="*/ 77 h 82"/>
                <a:gd name="T4" fmla="*/ 13 w 79"/>
                <a:gd name="T5" fmla="*/ 71 h 82"/>
                <a:gd name="T6" fmla="*/ 13 w 79"/>
                <a:gd name="T7" fmla="*/ 18 h 82"/>
                <a:gd name="T8" fmla="*/ 13 w 79"/>
                <a:gd name="T9" fmla="*/ 10 h 82"/>
                <a:gd name="T10" fmla="*/ 9 w 79"/>
                <a:gd name="T11" fmla="*/ 4 h 82"/>
                <a:gd name="T12" fmla="*/ 0 w 79"/>
                <a:gd name="T13" fmla="*/ 3 h 82"/>
                <a:gd name="T14" fmla="*/ 36 w 79"/>
                <a:gd name="T15" fmla="*/ 0 h 82"/>
                <a:gd name="T16" fmla="*/ 43 w 79"/>
                <a:gd name="T17" fmla="*/ 1 h 82"/>
                <a:gd name="T18" fmla="*/ 53 w 79"/>
                <a:gd name="T19" fmla="*/ 4 h 82"/>
                <a:gd name="T20" fmla="*/ 60 w 79"/>
                <a:gd name="T21" fmla="*/ 10 h 82"/>
                <a:gd name="T22" fmla="*/ 65 w 79"/>
                <a:gd name="T23" fmla="*/ 18 h 82"/>
                <a:gd name="T24" fmla="*/ 65 w 79"/>
                <a:gd name="T25" fmla="*/ 23 h 82"/>
                <a:gd name="T26" fmla="*/ 64 w 79"/>
                <a:gd name="T27" fmla="*/ 31 h 82"/>
                <a:gd name="T28" fmla="*/ 59 w 79"/>
                <a:gd name="T29" fmla="*/ 38 h 82"/>
                <a:gd name="T30" fmla="*/ 51 w 79"/>
                <a:gd name="T31" fmla="*/ 44 h 82"/>
                <a:gd name="T32" fmla="*/ 40 w 79"/>
                <a:gd name="T33" fmla="*/ 46 h 82"/>
                <a:gd name="T34" fmla="*/ 54 w 79"/>
                <a:gd name="T35" fmla="*/ 61 h 82"/>
                <a:gd name="T36" fmla="*/ 67 w 79"/>
                <a:gd name="T37" fmla="*/ 74 h 82"/>
                <a:gd name="T38" fmla="*/ 79 w 79"/>
                <a:gd name="T39" fmla="*/ 78 h 82"/>
                <a:gd name="T40" fmla="*/ 57 w 79"/>
                <a:gd name="T41" fmla="*/ 82 h 82"/>
                <a:gd name="T42" fmla="*/ 23 w 79"/>
                <a:gd name="T43" fmla="*/ 46 h 82"/>
                <a:gd name="T44" fmla="*/ 23 w 79"/>
                <a:gd name="T45" fmla="*/ 63 h 82"/>
                <a:gd name="T46" fmla="*/ 25 w 79"/>
                <a:gd name="T47" fmla="*/ 76 h 82"/>
                <a:gd name="T48" fmla="*/ 30 w 79"/>
                <a:gd name="T49" fmla="*/ 78 h 82"/>
                <a:gd name="T50" fmla="*/ 36 w 79"/>
                <a:gd name="T51" fmla="*/ 82 h 82"/>
                <a:gd name="T52" fmla="*/ 0 w 79"/>
                <a:gd name="T53" fmla="*/ 78 h 82"/>
                <a:gd name="T54" fmla="*/ 36 w 79"/>
                <a:gd name="T55" fmla="*/ 41 h 82"/>
                <a:gd name="T56" fmla="*/ 43 w 79"/>
                <a:gd name="T57" fmla="*/ 39 h 82"/>
                <a:gd name="T58" fmla="*/ 49 w 79"/>
                <a:gd name="T59" fmla="*/ 35 h 82"/>
                <a:gd name="T60" fmla="*/ 53 w 79"/>
                <a:gd name="T61" fmla="*/ 23 h 82"/>
                <a:gd name="T62" fmla="*/ 52 w 79"/>
                <a:gd name="T63" fmla="*/ 16 h 82"/>
                <a:gd name="T64" fmla="*/ 46 w 79"/>
                <a:gd name="T65" fmla="*/ 8 h 82"/>
                <a:gd name="T66" fmla="*/ 39 w 79"/>
                <a:gd name="T67" fmla="*/ 5 h 82"/>
                <a:gd name="T68" fmla="*/ 23 w 79"/>
                <a:gd name="T69" fmla="*/ 5 h 82"/>
                <a:gd name="T70" fmla="*/ 36 w 79"/>
                <a:gd name="T71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0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8" y="7"/>
                  </a:lnTo>
                  <a:lnTo>
                    <a:pt x="60" y="10"/>
                  </a:lnTo>
                  <a:lnTo>
                    <a:pt x="62" y="14"/>
                  </a:lnTo>
                  <a:lnTo>
                    <a:pt x="65" y="18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5" y="27"/>
                  </a:lnTo>
                  <a:lnTo>
                    <a:pt x="64" y="31"/>
                  </a:lnTo>
                  <a:lnTo>
                    <a:pt x="61" y="34"/>
                  </a:lnTo>
                  <a:lnTo>
                    <a:pt x="59" y="38"/>
                  </a:lnTo>
                  <a:lnTo>
                    <a:pt x="55" y="41"/>
                  </a:lnTo>
                  <a:lnTo>
                    <a:pt x="51" y="44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60" y="68"/>
                  </a:lnTo>
                  <a:lnTo>
                    <a:pt x="67" y="74"/>
                  </a:lnTo>
                  <a:lnTo>
                    <a:pt x="73" y="77"/>
                  </a:lnTo>
                  <a:lnTo>
                    <a:pt x="79" y="78"/>
                  </a:lnTo>
                  <a:lnTo>
                    <a:pt x="79" y="82"/>
                  </a:lnTo>
                  <a:lnTo>
                    <a:pt x="57" y="82"/>
                  </a:lnTo>
                  <a:lnTo>
                    <a:pt x="30" y="46"/>
                  </a:lnTo>
                  <a:lnTo>
                    <a:pt x="23" y="4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71"/>
                  </a:lnTo>
                  <a:lnTo>
                    <a:pt x="25" y="76"/>
                  </a:lnTo>
                  <a:lnTo>
                    <a:pt x="28" y="77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36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6" y="41"/>
                  </a:moveTo>
                  <a:lnTo>
                    <a:pt x="36" y="41"/>
                  </a:lnTo>
                  <a:lnTo>
                    <a:pt x="39" y="40"/>
                  </a:lnTo>
                  <a:lnTo>
                    <a:pt x="43" y="39"/>
                  </a:lnTo>
                  <a:lnTo>
                    <a:pt x="46" y="38"/>
                  </a:lnTo>
                  <a:lnTo>
                    <a:pt x="49" y="35"/>
                  </a:lnTo>
                  <a:lnTo>
                    <a:pt x="52" y="30"/>
                  </a:lnTo>
                  <a:lnTo>
                    <a:pt x="53" y="23"/>
                  </a:lnTo>
                  <a:lnTo>
                    <a:pt x="53" y="23"/>
                  </a:lnTo>
                  <a:lnTo>
                    <a:pt x="52" y="16"/>
                  </a:lnTo>
                  <a:lnTo>
                    <a:pt x="49" y="10"/>
                  </a:lnTo>
                  <a:lnTo>
                    <a:pt x="46" y="8"/>
                  </a:lnTo>
                  <a:lnTo>
                    <a:pt x="43" y="7"/>
                  </a:lnTo>
                  <a:lnTo>
                    <a:pt x="39" y="5"/>
                  </a:lnTo>
                  <a:lnTo>
                    <a:pt x="36" y="5"/>
                  </a:lnTo>
                  <a:lnTo>
                    <a:pt x="23" y="5"/>
                  </a:lnTo>
                  <a:lnTo>
                    <a:pt x="23" y="41"/>
                  </a:lnTo>
                  <a:lnTo>
                    <a:pt x="36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958" y="2909"/>
              <a:ext cx="95" cy="115"/>
            </a:xfrm>
            <a:custGeom>
              <a:avLst/>
              <a:gdLst>
                <a:gd name="T0" fmla="*/ 0 w 95"/>
                <a:gd name="T1" fmla="*/ 111 h 115"/>
                <a:gd name="T2" fmla="*/ 12 w 95"/>
                <a:gd name="T3" fmla="*/ 109 h 115"/>
                <a:gd name="T4" fmla="*/ 18 w 95"/>
                <a:gd name="T5" fmla="*/ 100 h 115"/>
                <a:gd name="T6" fmla="*/ 49 w 95"/>
                <a:gd name="T7" fmla="*/ 30 h 115"/>
                <a:gd name="T8" fmla="*/ 79 w 95"/>
                <a:gd name="T9" fmla="*/ 100 h 115"/>
                <a:gd name="T10" fmla="*/ 85 w 95"/>
                <a:gd name="T11" fmla="*/ 109 h 115"/>
                <a:gd name="T12" fmla="*/ 95 w 95"/>
                <a:gd name="T13" fmla="*/ 111 h 115"/>
                <a:gd name="T14" fmla="*/ 57 w 95"/>
                <a:gd name="T15" fmla="*/ 115 h 115"/>
                <a:gd name="T16" fmla="*/ 57 w 95"/>
                <a:gd name="T17" fmla="*/ 111 h 115"/>
                <a:gd name="T18" fmla="*/ 68 w 95"/>
                <a:gd name="T19" fmla="*/ 109 h 115"/>
                <a:gd name="T20" fmla="*/ 69 w 95"/>
                <a:gd name="T21" fmla="*/ 105 h 115"/>
                <a:gd name="T22" fmla="*/ 61 w 95"/>
                <a:gd name="T23" fmla="*/ 86 h 115"/>
                <a:gd name="T24" fmla="*/ 22 w 95"/>
                <a:gd name="T25" fmla="*/ 101 h 115"/>
                <a:gd name="T26" fmla="*/ 21 w 95"/>
                <a:gd name="T27" fmla="*/ 105 h 115"/>
                <a:gd name="T28" fmla="*/ 22 w 95"/>
                <a:gd name="T29" fmla="*/ 109 h 115"/>
                <a:gd name="T30" fmla="*/ 33 w 95"/>
                <a:gd name="T31" fmla="*/ 111 h 115"/>
                <a:gd name="T32" fmla="*/ 0 w 95"/>
                <a:gd name="T33" fmla="*/ 115 h 115"/>
                <a:gd name="T34" fmla="*/ 59 w 95"/>
                <a:gd name="T35" fmla="*/ 81 h 115"/>
                <a:gd name="T36" fmla="*/ 30 w 95"/>
                <a:gd name="T37" fmla="*/ 81 h 115"/>
                <a:gd name="T38" fmla="*/ 36 w 95"/>
                <a:gd name="T39" fmla="*/ 12 h 115"/>
                <a:gd name="T40" fmla="*/ 37 w 95"/>
                <a:gd name="T41" fmla="*/ 7 h 115"/>
                <a:gd name="T42" fmla="*/ 43 w 95"/>
                <a:gd name="T43" fmla="*/ 1 h 115"/>
                <a:gd name="T44" fmla="*/ 48 w 95"/>
                <a:gd name="T45" fmla="*/ 0 h 115"/>
                <a:gd name="T46" fmla="*/ 56 w 95"/>
                <a:gd name="T47" fmla="*/ 4 h 115"/>
                <a:gd name="T48" fmla="*/ 59 w 95"/>
                <a:gd name="T49" fmla="*/ 12 h 115"/>
                <a:gd name="T50" fmla="*/ 58 w 95"/>
                <a:gd name="T51" fmla="*/ 15 h 115"/>
                <a:gd name="T52" fmla="*/ 52 w 95"/>
                <a:gd name="T53" fmla="*/ 22 h 115"/>
                <a:gd name="T54" fmla="*/ 48 w 95"/>
                <a:gd name="T55" fmla="*/ 22 h 115"/>
                <a:gd name="T56" fmla="*/ 39 w 95"/>
                <a:gd name="T57" fmla="*/ 20 h 115"/>
                <a:gd name="T58" fmla="*/ 36 w 95"/>
                <a:gd name="T59" fmla="*/ 12 h 115"/>
                <a:gd name="T60" fmla="*/ 53 w 95"/>
                <a:gd name="T61" fmla="*/ 12 h 115"/>
                <a:gd name="T62" fmla="*/ 53 w 95"/>
                <a:gd name="T63" fmla="*/ 10 h 115"/>
                <a:gd name="T64" fmla="*/ 50 w 95"/>
                <a:gd name="T65" fmla="*/ 6 h 115"/>
                <a:gd name="T66" fmla="*/ 48 w 95"/>
                <a:gd name="T67" fmla="*/ 5 h 115"/>
                <a:gd name="T68" fmla="*/ 43 w 95"/>
                <a:gd name="T69" fmla="*/ 7 h 115"/>
                <a:gd name="T70" fmla="*/ 41 w 95"/>
                <a:gd name="T71" fmla="*/ 12 h 115"/>
                <a:gd name="T72" fmla="*/ 42 w 95"/>
                <a:gd name="T73" fmla="*/ 14 h 115"/>
                <a:gd name="T74" fmla="*/ 45 w 95"/>
                <a:gd name="T75" fmla="*/ 18 h 115"/>
                <a:gd name="T76" fmla="*/ 48 w 95"/>
                <a:gd name="T77" fmla="*/ 18 h 115"/>
                <a:gd name="T78" fmla="*/ 52 w 95"/>
                <a:gd name="T79" fmla="*/ 15 h 115"/>
                <a:gd name="T80" fmla="*/ 53 w 95"/>
                <a:gd name="T81" fmla="*/ 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115">
                  <a:moveTo>
                    <a:pt x="0" y="111"/>
                  </a:moveTo>
                  <a:lnTo>
                    <a:pt x="0" y="111"/>
                  </a:lnTo>
                  <a:lnTo>
                    <a:pt x="7" y="111"/>
                  </a:lnTo>
                  <a:lnTo>
                    <a:pt x="12" y="109"/>
                  </a:lnTo>
                  <a:lnTo>
                    <a:pt x="14" y="105"/>
                  </a:lnTo>
                  <a:lnTo>
                    <a:pt x="18" y="100"/>
                  </a:lnTo>
                  <a:lnTo>
                    <a:pt x="46" y="30"/>
                  </a:lnTo>
                  <a:lnTo>
                    <a:pt x="49" y="30"/>
                  </a:lnTo>
                  <a:lnTo>
                    <a:pt x="79" y="100"/>
                  </a:lnTo>
                  <a:lnTo>
                    <a:pt x="79" y="100"/>
                  </a:lnTo>
                  <a:lnTo>
                    <a:pt x="81" y="105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5" y="111"/>
                  </a:lnTo>
                  <a:lnTo>
                    <a:pt x="95" y="115"/>
                  </a:lnTo>
                  <a:lnTo>
                    <a:pt x="57" y="115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64" y="111"/>
                  </a:lnTo>
                  <a:lnTo>
                    <a:pt x="68" y="109"/>
                  </a:lnTo>
                  <a:lnTo>
                    <a:pt x="68" y="108"/>
                  </a:lnTo>
                  <a:lnTo>
                    <a:pt x="69" y="105"/>
                  </a:lnTo>
                  <a:lnTo>
                    <a:pt x="68" y="101"/>
                  </a:lnTo>
                  <a:lnTo>
                    <a:pt x="61" y="86"/>
                  </a:lnTo>
                  <a:lnTo>
                    <a:pt x="28" y="86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21" y="105"/>
                  </a:lnTo>
                  <a:lnTo>
                    <a:pt x="21" y="108"/>
                  </a:lnTo>
                  <a:lnTo>
                    <a:pt x="22" y="109"/>
                  </a:lnTo>
                  <a:lnTo>
                    <a:pt x="26" y="111"/>
                  </a:lnTo>
                  <a:lnTo>
                    <a:pt x="33" y="111"/>
                  </a:lnTo>
                  <a:lnTo>
                    <a:pt x="33" y="115"/>
                  </a:lnTo>
                  <a:lnTo>
                    <a:pt x="0" y="115"/>
                  </a:lnTo>
                  <a:lnTo>
                    <a:pt x="0" y="111"/>
                  </a:lnTo>
                  <a:close/>
                  <a:moveTo>
                    <a:pt x="59" y="81"/>
                  </a:moveTo>
                  <a:lnTo>
                    <a:pt x="45" y="49"/>
                  </a:lnTo>
                  <a:lnTo>
                    <a:pt x="30" y="81"/>
                  </a:lnTo>
                  <a:lnTo>
                    <a:pt x="59" y="81"/>
                  </a:lnTo>
                  <a:close/>
                  <a:moveTo>
                    <a:pt x="36" y="12"/>
                  </a:moveTo>
                  <a:lnTo>
                    <a:pt x="36" y="12"/>
                  </a:lnTo>
                  <a:lnTo>
                    <a:pt x="37" y="7"/>
                  </a:lnTo>
                  <a:lnTo>
                    <a:pt x="39" y="4"/>
                  </a:lnTo>
                  <a:lnTo>
                    <a:pt x="43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58" y="7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8" y="15"/>
                  </a:lnTo>
                  <a:lnTo>
                    <a:pt x="56" y="20"/>
                  </a:lnTo>
                  <a:lnTo>
                    <a:pt x="52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3" y="22"/>
                  </a:lnTo>
                  <a:lnTo>
                    <a:pt x="39" y="20"/>
                  </a:lnTo>
                  <a:lnTo>
                    <a:pt x="37" y="15"/>
                  </a:lnTo>
                  <a:lnTo>
                    <a:pt x="36" y="12"/>
                  </a:lnTo>
                  <a:lnTo>
                    <a:pt x="36" y="12"/>
                  </a:lnTo>
                  <a:close/>
                  <a:moveTo>
                    <a:pt x="53" y="12"/>
                  </a:moveTo>
                  <a:lnTo>
                    <a:pt x="53" y="12"/>
                  </a:lnTo>
                  <a:lnTo>
                    <a:pt x="53" y="10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5" y="6"/>
                  </a:lnTo>
                  <a:lnTo>
                    <a:pt x="43" y="7"/>
                  </a:lnTo>
                  <a:lnTo>
                    <a:pt x="42" y="10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2" y="14"/>
                  </a:lnTo>
                  <a:lnTo>
                    <a:pt x="43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2" y="15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5063" y="2942"/>
              <a:ext cx="82" cy="82"/>
            </a:xfrm>
            <a:custGeom>
              <a:avLst/>
              <a:gdLst>
                <a:gd name="T0" fmla="*/ 0 w 82"/>
                <a:gd name="T1" fmla="*/ 78 h 82"/>
                <a:gd name="T2" fmla="*/ 10 w 82"/>
                <a:gd name="T3" fmla="*/ 77 h 82"/>
                <a:gd name="T4" fmla="*/ 13 w 82"/>
                <a:gd name="T5" fmla="*/ 71 h 82"/>
                <a:gd name="T6" fmla="*/ 13 w 82"/>
                <a:gd name="T7" fmla="*/ 18 h 82"/>
                <a:gd name="T8" fmla="*/ 13 w 82"/>
                <a:gd name="T9" fmla="*/ 10 h 82"/>
                <a:gd name="T10" fmla="*/ 10 w 82"/>
                <a:gd name="T11" fmla="*/ 4 h 82"/>
                <a:gd name="T12" fmla="*/ 0 w 82"/>
                <a:gd name="T13" fmla="*/ 3 h 82"/>
                <a:gd name="T14" fmla="*/ 37 w 82"/>
                <a:gd name="T15" fmla="*/ 0 h 82"/>
                <a:gd name="T16" fmla="*/ 48 w 82"/>
                <a:gd name="T17" fmla="*/ 1 h 82"/>
                <a:gd name="T18" fmla="*/ 65 w 82"/>
                <a:gd name="T19" fmla="*/ 7 h 82"/>
                <a:gd name="T20" fmla="*/ 77 w 82"/>
                <a:gd name="T21" fmla="*/ 18 h 82"/>
                <a:gd name="T22" fmla="*/ 81 w 82"/>
                <a:gd name="T23" fmla="*/ 32 h 82"/>
                <a:gd name="T24" fmla="*/ 82 w 82"/>
                <a:gd name="T25" fmla="*/ 40 h 82"/>
                <a:gd name="T26" fmla="*/ 80 w 82"/>
                <a:gd name="T27" fmla="*/ 56 h 82"/>
                <a:gd name="T28" fmla="*/ 71 w 82"/>
                <a:gd name="T29" fmla="*/ 69 h 82"/>
                <a:gd name="T30" fmla="*/ 57 w 82"/>
                <a:gd name="T31" fmla="*/ 78 h 82"/>
                <a:gd name="T32" fmla="*/ 37 w 82"/>
                <a:gd name="T33" fmla="*/ 82 h 82"/>
                <a:gd name="T34" fmla="*/ 0 w 82"/>
                <a:gd name="T35" fmla="*/ 78 h 82"/>
                <a:gd name="T36" fmla="*/ 37 w 82"/>
                <a:gd name="T37" fmla="*/ 76 h 82"/>
                <a:gd name="T38" fmla="*/ 53 w 82"/>
                <a:gd name="T39" fmla="*/ 72 h 82"/>
                <a:gd name="T40" fmla="*/ 63 w 82"/>
                <a:gd name="T41" fmla="*/ 64 h 82"/>
                <a:gd name="T42" fmla="*/ 67 w 82"/>
                <a:gd name="T43" fmla="*/ 53 h 82"/>
                <a:gd name="T44" fmla="*/ 70 w 82"/>
                <a:gd name="T45" fmla="*/ 40 h 82"/>
                <a:gd name="T46" fmla="*/ 68 w 82"/>
                <a:gd name="T47" fmla="*/ 34 h 82"/>
                <a:gd name="T48" fmla="*/ 66 w 82"/>
                <a:gd name="T49" fmla="*/ 23 h 82"/>
                <a:gd name="T50" fmla="*/ 59 w 82"/>
                <a:gd name="T51" fmla="*/ 12 h 82"/>
                <a:gd name="T52" fmla="*/ 45 w 82"/>
                <a:gd name="T53" fmla="*/ 5 h 82"/>
                <a:gd name="T54" fmla="*/ 23 w 82"/>
                <a:gd name="T55" fmla="*/ 5 h 82"/>
                <a:gd name="T56" fmla="*/ 23 w 82"/>
                <a:gd name="T57" fmla="*/ 61 h 82"/>
                <a:gd name="T58" fmla="*/ 26 w 82"/>
                <a:gd name="T59" fmla="*/ 74 h 82"/>
                <a:gd name="T60" fmla="*/ 29 w 82"/>
                <a:gd name="T61" fmla="*/ 76 h 82"/>
                <a:gd name="T62" fmla="*/ 37 w 82"/>
                <a:gd name="T63" fmla="*/ 7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8" y="1"/>
                  </a:lnTo>
                  <a:lnTo>
                    <a:pt x="57" y="3"/>
                  </a:lnTo>
                  <a:lnTo>
                    <a:pt x="65" y="7"/>
                  </a:lnTo>
                  <a:lnTo>
                    <a:pt x="71" y="12"/>
                  </a:lnTo>
                  <a:lnTo>
                    <a:pt x="77" y="18"/>
                  </a:lnTo>
                  <a:lnTo>
                    <a:pt x="80" y="25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80" y="56"/>
                  </a:lnTo>
                  <a:lnTo>
                    <a:pt x="77" y="63"/>
                  </a:lnTo>
                  <a:lnTo>
                    <a:pt x="71" y="69"/>
                  </a:lnTo>
                  <a:lnTo>
                    <a:pt x="65" y="75"/>
                  </a:lnTo>
                  <a:lnTo>
                    <a:pt x="57" y="78"/>
                  </a:lnTo>
                  <a:lnTo>
                    <a:pt x="48" y="81"/>
                  </a:lnTo>
                  <a:lnTo>
                    <a:pt x="37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7" y="76"/>
                  </a:moveTo>
                  <a:lnTo>
                    <a:pt x="37" y="76"/>
                  </a:lnTo>
                  <a:lnTo>
                    <a:pt x="45" y="76"/>
                  </a:lnTo>
                  <a:lnTo>
                    <a:pt x="53" y="72"/>
                  </a:lnTo>
                  <a:lnTo>
                    <a:pt x="59" y="69"/>
                  </a:lnTo>
                  <a:lnTo>
                    <a:pt x="63" y="64"/>
                  </a:lnTo>
                  <a:lnTo>
                    <a:pt x="66" y="59"/>
                  </a:lnTo>
                  <a:lnTo>
                    <a:pt x="67" y="53"/>
                  </a:lnTo>
                  <a:lnTo>
                    <a:pt x="68" y="47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68" y="34"/>
                  </a:lnTo>
                  <a:lnTo>
                    <a:pt x="67" y="29"/>
                  </a:lnTo>
                  <a:lnTo>
                    <a:pt x="66" y="23"/>
                  </a:lnTo>
                  <a:lnTo>
                    <a:pt x="63" y="17"/>
                  </a:lnTo>
                  <a:lnTo>
                    <a:pt x="59" y="12"/>
                  </a:lnTo>
                  <a:lnTo>
                    <a:pt x="53" y="8"/>
                  </a:lnTo>
                  <a:lnTo>
                    <a:pt x="45" y="5"/>
                  </a:lnTo>
                  <a:lnTo>
                    <a:pt x="37" y="5"/>
                  </a:lnTo>
                  <a:lnTo>
                    <a:pt x="23" y="5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29" y="76"/>
                  </a:lnTo>
                  <a:lnTo>
                    <a:pt x="36" y="76"/>
                  </a:lnTo>
                  <a:lnTo>
                    <a:pt x="37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5166" y="2942"/>
              <a:ext cx="68" cy="82"/>
            </a:xfrm>
            <a:custGeom>
              <a:avLst/>
              <a:gdLst>
                <a:gd name="T0" fmla="*/ 0 w 68"/>
                <a:gd name="T1" fmla="*/ 78 h 82"/>
                <a:gd name="T2" fmla="*/ 0 w 68"/>
                <a:gd name="T3" fmla="*/ 78 h 82"/>
                <a:gd name="T4" fmla="*/ 7 w 68"/>
                <a:gd name="T5" fmla="*/ 78 h 82"/>
                <a:gd name="T6" fmla="*/ 9 w 68"/>
                <a:gd name="T7" fmla="*/ 77 h 82"/>
                <a:gd name="T8" fmla="*/ 12 w 68"/>
                <a:gd name="T9" fmla="*/ 76 h 82"/>
                <a:gd name="T10" fmla="*/ 13 w 68"/>
                <a:gd name="T11" fmla="*/ 71 h 82"/>
                <a:gd name="T12" fmla="*/ 14 w 68"/>
                <a:gd name="T13" fmla="*/ 63 h 82"/>
                <a:gd name="T14" fmla="*/ 14 w 68"/>
                <a:gd name="T15" fmla="*/ 18 h 82"/>
                <a:gd name="T16" fmla="*/ 14 w 68"/>
                <a:gd name="T17" fmla="*/ 18 h 82"/>
                <a:gd name="T18" fmla="*/ 13 w 68"/>
                <a:gd name="T19" fmla="*/ 10 h 82"/>
                <a:gd name="T20" fmla="*/ 12 w 68"/>
                <a:gd name="T21" fmla="*/ 5 h 82"/>
                <a:gd name="T22" fmla="*/ 9 w 68"/>
                <a:gd name="T23" fmla="*/ 4 h 82"/>
                <a:gd name="T24" fmla="*/ 7 w 68"/>
                <a:gd name="T25" fmla="*/ 3 h 82"/>
                <a:gd name="T26" fmla="*/ 0 w 68"/>
                <a:gd name="T27" fmla="*/ 3 h 82"/>
                <a:gd name="T28" fmla="*/ 0 w 68"/>
                <a:gd name="T29" fmla="*/ 0 h 82"/>
                <a:gd name="T30" fmla="*/ 63 w 68"/>
                <a:gd name="T31" fmla="*/ 0 h 82"/>
                <a:gd name="T32" fmla="*/ 64 w 68"/>
                <a:gd name="T33" fmla="*/ 18 h 82"/>
                <a:gd name="T34" fmla="*/ 61 w 68"/>
                <a:gd name="T35" fmla="*/ 18 h 82"/>
                <a:gd name="T36" fmla="*/ 60 w 68"/>
                <a:gd name="T37" fmla="*/ 15 h 82"/>
                <a:gd name="T38" fmla="*/ 60 w 68"/>
                <a:gd name="T39" fmla="*/ 15 h 82"/>
                <a:gd name="T40" fmla="*/ 59 w 68"/>
                <a:gd name="T41" fmla="*/ 10 h 82"/>
                <a:gd name="T42" fmla="*/ 57 w 68"/>
                <a:gd name="T43" fmla="*/ 8 h 82"/>
                <a:gd name="T44" fmla="*/ 52 w 68"/>
                <a:gd name="T45" fmla="*/ 5 h 82"/>
                <a:gd name="T46" fmla="*/ 44 w 68"/>
                <a:gd name="T47" fmla="*/ 5 h 82"/>
                <a:gd name="T48" fmla="*/ 24 w 68"/>
                <a:gd name="T49" fmla="*/ 5 h 82"/>
                <a:gd name="T50" fmla="*/ 24 w 68"/>
                <a:gd name="T51" fmla="*/ 35 h 82"/>
                <a:gd name="T52" fmla="*/ 31 w 68"/>
                <a:gd name="T53" fmla="*/ 35 h 82"/>
                <a:gd name="T54" fmla="*/ 31 w 68"/>
                <a:gd name="T55" fmla="*/ 35 h 82"/>
                <a:gd name="T56" fmla="*/ 39 w 68"/>
                <a:gd name="T57" fmla="*/ 35 h 82"/>
                <a:gd name="T58" fmla="*/ 44 w 68"/>
                <a:gd name="T59" fmla="*/ 33 h 82"/>
                <a:gd name="T60" fmla="*/ 45 w 68"/>
                <a:gd name="T61" fmla="*/ 32 h 82"/>
                <a:gd name="T62" fmla="*/ 46 w 68"/>
                <a:gd name="T63" fmla="*/ 30 h 82"/>
                <a:gd name="T64" fmla="*/ 46 w 68"/>
                <a:gd name="T65" fmla="*/ 23 h 82"/>
                <a:gd name="T66" fmla="*/ 50 w 68"/>
                <a:gd name="T67" fmla="*/ 23 h 82"/>
                <a:gd name="T68" fmla="*/ 50 w 68"/>
                <a:gd name="T69" fmla="*/ 54 h 82"/>
                <a:gd name="T70" fmla="*/ 46 w 68"/>
                <a:gd name="T71" fmla="*/ 54 h 82"/>
                <a:gd name="T72" fmla="*/ 46 w 68"/>
                <a:gd name="T73" fmla="*/ 54 h 82"/>
                <a:gd name="T74" fmla="*/ 46 w 68"/>
                <a:gd name="T75" fmla="*/ 47 h 82"/>
                <a:gd name="T76" fmla="*/ 45 w 68"/>
                <a:gd name="T77" fmla="*/ 45 h 82"/>
                <a:gd name="T78" fmla="*/ 44 w 68"/>
                <a:gd name="T79" fmla="*/ 44 h 82"/>
                <a:gd name="T80" fmla="*/ 39 w 68"/>
                <a:gd name="T81" fmla="*/ 41 h 82"/>
                <a:gd name="T82" fmla="*/ 31 w 68"/>
                <a:gd name="T83" fmla="*/ 41 h 82"/>
                <a:gd name="T84" fmla="*/ 24 w 68"/>
                <a:gd name="T85" fmla="*/ 41 h 82"/>
                <a:gd name="T86" fmla="*/ 24 w 68"/>
                <a:gd name="T87" fmla="*/ 61 h 82"/>
                <a:gd name="T88" fmla="*/ 24 w 68"/>
                <a:gd name="T89" fmla="*/ 61 h 82"/>
                <a:gd name="T90" fmla="*/ 24 w 68"/>
                <a:gd name="T91" fmla="*/ 69 h 82"/>
                <a:gd name="T92" fmla="*/ 27 w 68"/>
                <a:gd name="T93" fmla="*/ 74 h 82"/>
                <a:gd name="T94" fmla="*/ 28 w 68"/>
                <a:gd name="T95" fmla="*/ 75 h 82"/>
                <a:gd name="T96" fmla="*/ 30 w 68"/>
                <a:gd name="T97" fmla="*/ 76 h 82"/>
                <a:gd name="T98" fmla="*/ 37 w 68"/>
                <a:gd name="T99" fmla="*/ 76 h 82"/>
                <a:gd name="T100" fmla="*/ 49 w 68"/>
                <a:gd name="T101" fmla="*/ 76 h 82"/>
                <a:gd name="T102" fmla="*/ 49 w 68"/>
                <a:gd name="T103" fmla="*/ 76 h 82"/>
                <a:gd name="T104" fmla="*/ 57 w 68"/>
                <a:gd name="T105" fmla="*/ 76 h 82"/>
                <a:gd name="T106" fmla="*/ 60 w 68"/>
                <a:gd name="T107" fmla="*/ 74 h 82"/>
                <a:gd name="T108" fmla="*/ 64 w 68"/>
                <a:gd name="T109" fmla="*/ 70 h 82"/>
                <a:gd name="T110" fmla="*/ 65 w 68"/>
                <a:gd name="T111" fmla="*/ 66 h 82"/>
                <a:gd name="T112" fmla="*/ 65 w 68"/>
                <a:gd name="T113" fmla="*/ 63 h 82"/>
                <a:gd name="T114" fmla="*/ 68 w 68"/>
                <a:gd name="T115" fmla="*/ 63 h 82"/>
                <a:gd name="T116" fmla="*/ 67 w 68"/>
                <a:gd name="T117" fmla="*/ 82 h 82"/>
                <a:gd name="T118" fmla="*/ 0 w 68"/>
                <a:gd name="T119" fmla="*/ 82 h 82"/>
                <a:gd name="T120" fmla="*/ 0 w 68"/>
                <a:gd name="T121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3" y="10"/>
                  </a:lnTo>
                  <a:lnTo>
                    <a:pt x="12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4" y="18"/>
                  </a:lnTo>
                  <a:lnTo>
                    <a:pt x="61" y="18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9" y="10"/>
                  </a:lnTo>
                  <a:lnTo>
                    <a:pt x="57" y="8"/>
                  </a:lnTo>
                  <a:lnTo>
                    <a:pt x="52" y="5"/>
                  </a:lnTo>
                  <a:lnTo>
                    <a:pt x="44" y="5"/>
                  </a:lnTo>
                  <a:lnTo>
                    <a:pt x="24" y="5"/>
                  </a:lnTo>
                  <a:lnTo>
                    <a:pt x="24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9" y="35"/>
                  </a:lnTo>
                  <a:lnTo>
                    <a:pt x="44" y="33"/>
                  </a:lnTo>
                  <a:lnTo>
                    <a:pt x="45" y="32"/>
                  </a:lnTo>
                  <a:lnTo>
                    <a:pt x="46" y="30"/>
                  </a:lnTo>
                  <a:lnTo>
                    <a:pt x="46" y="23"/>
                  </a:lnTo>
                  <a:lnTo>
                    <a:pt x="50" y="23"/>
                  </a:lnTo>
                  <a:lnTo>
                    <a:pt x="50" y="5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46" y="47"/>
                  </a:lnTo>
                  <a:lnTo>
                    <a:pt x="45" y="45"/>
                  </a:lnTo>
                  <a:lnTo>
                    <a:pt x="44" y="44"/>
                  </a:lnTo>
                  <a:lnTo>
                    <a:pt x="39" y="41"/>
                  </a:lnTo>
                  <a:lnTo>
                    <a:pt x="31" y="41"/>
                  </a:lnTo>
                  <a:lnTo>
                    <a:pt x="24" y="41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4" y="69"/>
                  </a:lnTo>
                  <a:lnTo>
                    <a:pt x="27" y="74"/>
                  </a:lnTo>
                  <a:lnTo>
                    <a:pt x="28" y="75"/>
                  </a:lnTo>
                  <a:lnTo>
                    <a:pt x="30" y="76"/>
                  </a:lnTo>
                  <a:lnTo>
                    <a:pt x="37" y="76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57" y="76"/>
                  </a:lnTo>
                  <a:lnTo>
                    <a:pt x="60" y="74"/>
                  </a:lnTo>
                  <a:lnTo>
                    <a:pt x="64" y="70"/>
                  </a:lnTo>
                  <a:lnTo>
                    <a:pt x="65" y="66"/>
                  </a:lnTo>
                  <a:lnTo>
                    <a:pt x="65" y="63"/>
                  </a:lnTo>
                  <a:lnTo>
                    <a:pt x="68" y="63"/>
                  </a:lnTo>
                  <a:lnTo>
                    <a:pt x="67" y="82"/>
                  </a:lnTo>
                  <a:lnTo>
                    <a:pt x="0" y="8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5252" y="2942"/>
              <a:ext cx="84" cy="82"/>
            </a:xfrm>
            <a:custGeom>
              <a:avLst/>
              <a:gdLst>
                <a:gd name="T0" fmla="*/ 24 w 84"/>
                <a:gd name="T1" fmla="*/ 78 h 82"/>
                <a:gd name="T2" fmla="*/ 24 w 84"/>
                <a:gd name="T3" fmla="*/ 78 h 82"/>
                <a:gd name="T4" fmla="*/ 31 w 84"/>
                <a:gd name="T5" fmla="*/ 78 h 82"/>
                <a:gd name="T6" fmla="*/ 33 w 84"/>
                <a:gd name="T7" fmla="*/ 77 h 82"/>
                <a:gd name="T8" fmla="*/ 34 w 84"/>
                <a:gd name="T9" fmla="*/ 76 h 82"/>
                <a:gd name="T10" fmla="*/ 37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1 w 84"/>
                <a:gd name="T21" fmla="*/ 5 h 82"/>
                <a:gd name="T22" fmla="*/ 8 w 84"/>
                <a:gd name="T23" fmla="*/ 8 h 82"/>
                <a:gd name="T24" fmla="*/ 5 w 84"/>
                <a:gd name="T25" fmla="*/ 11 h 82"/>
                <a:gd name="T26" fmla="*/ 3 w 84"/>
                <a:gd name="T27" fmla="*/ 16 h 82"/>
                <a:gd name="T28" fmla="*/ 3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2 w 84"/>
                <a:gd name="T39" fmla="*/ 18 h 82"/>
                <a:gd name="T40" fmla="*/ 80 w 84"/>
                <a:gd name="T41" fmla="*/ 16 h 82"/>
                <a:gd name="T42" fmla="*/ 80 w 84"/>
                <a:gd name="T43" fmla="*/ 16 h 82"/>
                <a:gd name="T44" fmla="*/ 79 w 84"/>
                <a:gd name="T45" fmla="*/ 11 h 82"/>
                <a:gd name="T46" fmla="*/ 77 w 84"/>
                <a:gd name="T47" fmla="*/ 8 h 82"/>
                <a:gd name="T48" fmla="*/ 72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49 w 84"/>
                <a:gd name="T61" fmla="*/ 76 h 82"/>
                <a:gd name="T62" fmla="*/ 52 w 84"/>
                <a:gd name="T63" fmla="*/ 77 h 82"/>
                <a:gd name="T64" fmla="*/ 54 w 84"/>
                <a:gd name="T65" fmla="*/ 78 h 82"/>
                <a:gd name="T66" fmla="*/ 61 w 84"/>
                <a:gd name="T67" fmla="*/ 78 h 82"/>
                <a:gd name="T68" fmla="*/ 61 w 84"/>
                <a:gd name="T69" fmla="*/ 82 h 82"/>
                <a:gd name="T70" fmla="*/ 24 w 84"/>
                <a:gd name="T71" fmla="*/ 82 h 82"/>
                <a:gd name="T72" fmla="*/ 24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2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49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4681" y="2128"/>
              <a:ext cx="390" cy="534"/>
            </a:xfrm>
            <a:custGeom>
              <a:avLst/>
              <a:gdLst>
                <a:gd name="T0" fmla="*/ 305 w 390"/>
                <a:gd name="T1" fmla="*/ 500 h 534"/>
                <a:gd name="T2" fmla="*/ 117 w 390"/>
                <a:gd name="T3" fmla="*/ 476 h 534"/>
                <a:gd name="T4" fmla="*/ 201 w 390"/>
                <a:gd name="T5" fmla="*/ 316 h 534"/>
                <a:gd name="T6" fmla="*/ 181 w 390"/>
                <a:gd name="T7" fmla="*/ 352 h 534"/>
                <a:gd name="T8" fmla="*/ 74 w 390"/>
                <a:gd name="T9" fmla="*/ 377 h 534"/>
                <a:gd name="T10" fmla="*/ 68 w 390"/>
                <a:gd name="T11" fmla="*/ 394 h 534"/>
                <a:gd name="T12" fmla="*/ 105 w 390"/>
                <a:gd name="T13" fmla="*/ 415 h 534"/>
                <a:gd name="T14" fmla="*/ 88 w 390"/>
                <a:gd name="T15" fmla="*/ 440 h 534"/>
                <a:gd name="T16" fmla="*/ 128 w 390"/>
                <a:gd name="T17" fmla="*/ 444 h 534"/>
                <a:gd name="T18" fmla="*/ 170 w 390"/>
                <a:gd name="T19" fmla="*/ 402 h 534"/>
                <a:gd name="T20" fmla="*/ 231 w 390"/>
                <a:gd name="T21" fmla="*/ 388 h 534"/>
                <a:gd name="T22" fmla="*/ 25 w 390"/>
                <a:gd name="T23" fmla="*/ 467 h 534"/>
                <a:gd name="T24" fmla="*/ 84 w 390"/>
                <a:gd name="T25" fmla="*/ 515 h 534"/>
                <a:gd name="T26" fmla="*/ 113 w 390"/>
                <a:gd name="T27" fmla="*/ 488 h 534"/>
                <a:gd name="T28" fmla="*/ 112 w 390"/>
                <a:gd name="T29" fmla="*/ 453 h 534"/>
                <a:gd name="T30" fmla="*/ 31 w 390"/>
                <a:gd name="T31" fmla="*/ 448 h 534"/>
                <a:gd name="T32" fmla="*/ 87 w 390"/>
                <a:gd name="T33" fmla="*/ 67 h 534"/>
                <a:gd name="T34" fmla="*/ 54 w 390"/>
                <a:gd name="T35" fmla="*/ 43 h 534"/>
                <a:gd name="T36" fmla="*/ 72 w 390"/>
                <a:gd name="T37" fmla="*/ 75 h 534"/>
                <a:gd name="T38" fmla="*/ 97 w 390"/>
                <a:gd name="T39" fmla="*/ 45 h 534"/>
                <a:gd name="T40" fmla="*/ 59 w 390"/>
                <a:gd name="T41" fmla="*/ 104 h 534"/>
                <a:gd name="T42" fmla="*/ 110 w 390"/>
                <a:gd name="T43" fmla="*/ 210 h 534"/>
                <a:gd name="T44" fmla="*/ 103 w 390"/>
                <a:gd name="T45" fmla="*/ 69 h 534"/>
                <a:gd name="T46" fmla="*/ 132 w 390"/>
                <a:gd name="T47" fmla="*/ 51 h 534"/>
                <a:gd name="T48" fmla="*/ 267 w 390"/>
                <a:gd name="T49" fmla="*/ 39 h 534"/>
                <a:gd name="T50" fmla="*/ 234 w 390"/>
                <a:gd name="T51" fmla="*/ 44 h 534"/>
                <a:gd name="T52" fmla="*/ 219 w 390"/>
                <a:gd name="T53" fmla="*/ 24 h 534"/>
                <a:gd name="T54" fmla="*/ 189 w 390"/>
                <a:gd name="T55" fmla="*/ 27 h 534"/>
                <a:gd name="T56" fmla="*/ 223 w 390"/>
                <a:gd name="T57" fmla="*/ 52 h 534"/>
                <a:gd name="T58" fmla="*/ 292 w 390"/>
                <a:gd name="T59" fmla="*/ 135 h 534"/>
                <a:gd name="T60" fmla="*/ 342 w 390"/>
                <a:gd name="T61" fmla="*/ 104 h 534"/>
                <a:gd name="T62" fmla="*/ 165 w 390"/>
                <a:gd name="T63" fmla="*/ 84 h 534"/>
                <a:gd name="T64" fmla="*/ 349 w 390"/>
                <a:gd name="T65" fmla="*/ 180 h 534"/>
                <a:gd name="T66" fmla="*/ 292 w 390"/>
                <a:gd name="T67" fmla="*/ 101 h 534"/>
                <a:gd name="T68" fmla="*/ 295 w 390"/>
                <a:gd name="T69" fmla="*/ 242 h 534"/>
                <a:gd name="T70" fmla="*/ 321 w 390"/>
                <a:gd name="T71" fmla="*/ 185 h 534"/>
                <a:gd name="T72" fmla="*/ 327 w 390"/>
                <a:gd name="T73" fmla="*/ 270 h 534"/>
                <a:gd name="T74" fmla="*/ 239 w 390"/>
                <a:gd name="T75" fmla="*/ 169 h 534"/>
                <a:gd name="T76" fmla="*/ 261 w 390"/>
                <a:gd name="T77" fmla="*/ 131 h 534"/>
                <a:gd name="T78" fmla="*/ 221 w 390"/>
                <a:gd name="T79" fmla="*/ 58 h 534"/>
                <a:gd name="T80" fmla="*/ 142 w 390"/>
                <a:gd name="T81" fmla="*/ 110 h 534"/>
                <a:gd name="T82" fmla="*/ 182 w 390"/>
                <a:gd name="T83" fmla="*/ 118 h 534"/>
                <a:gd name="T84" fmla="*/ 127 w 390"/>
                <a:gd name="T85" fmla="*/ 135 h 534"/>
                <a:gd name="T86" fmla="*/ 157 w 390"/>
                <a:gd name="T87" fmla="*/ 133 h 534"/>
                <a:gd name="T88" fmla="*/ 164 w 390"/>
                <a:gd name="T89" fmla="*/ 180 h 534"/>
                <a:gd name="T90" fmla="*/ 14 w 390"/>
                <a:gd name="T91" fmla="*/ 217 h 534"/>
                <a:gd name="T92" fmla="*/ 13 w 390"/>
                <a:gd name="T93" fmla="*/ 231 h 534"/>
                <a:gd name="T94" fmla="*/ 43 w 390"/>
                <a:gd name="T95" fmla="*/ 251 h 534"/>
                <a:gd name="T96" fmla="*/ 50 w 390"/>
                <a:gd name="T97" fmla="*/ 267 h 534"/>
                <a:gd name="T98" fmla="*/ 81 w 390"/>
                <a:gd name="T99" fmla="*/ 269 h 534"/>
                <a:gd name="T100" fmla="*/ 160 w 390"/>
                <a:gd name="T101" fmla="*/ 247 h 534"/>
                <a:gd name="T102" fmla="*/ 283 w 390"/>
                <a:gd name="T103" fmla="*/ 311 h 534"/>
                <a:gd name="T104" fmla="*/ 298 w 390"/>
                <a:gd name="T105" fmla="*/ 396 h 534"/>
                <a:gd name="T106" fmla="*/ 312 w 390"/>
                <a:gd name="T107" fmla="*/ 440 h 534"/>
                <a:gd name="T108" fmla="*/ 326 w 390"/>
                <a:gd name="T109" fmla="*/ 463 h 534"/>
                <a:gd name="T110" fmla="*/ 304 w 390"/>
                <a:gd name="T111" fmla="*/ 489 h 534"/>
                <a:gd name="T112" fmla="*/ 329 w 390"/>
                <a:gd name="T113" fmla="*/ 504 h 534"/>
                <a:gd name="T114" fmla="*/ 363 w 390"/>
                <a:gd name="T115" fmla="*/ 475 h 534"/>
                <a:gd name="T116" fmla="*/ 367 w 390"/>
                <a:gd name="T117" fmla="*/ 435 h 534"/>
                <a:gd name="T118" fmla="*/ 379 w 390"/>
                <a:gd name="T119" fmla="*/ 377 h 534"/>
                <a:gd name="T120" fmla="*/ 346 w 390"/>
                <a:gd name="T121" fmla="*/ 343 h 534"/>
                <a:gd name="T122" fmla="*/ 366 w 390"/>
                <a:gd name="T123" fmla="*/ 275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534">
                  <a:moveTo>
                    <a:pt x="106" y="498"/>
                  </a:moveTo>
                  <a:lnTo>
                    <a:pt x="106" y="498"/>
                  </a:lnTo>
                  <a:lnTo>
                    <a:pt x="120" y="507"/>
                  </a:lnTo>
                  <a:lnTo>
                    <a:pt x="132" y="514"/>
                  </a:lnTo>
                  <a:lnTo>
                    <a:pt x="132" y="514"/>
                  </a:lnTo>
                  <a:lnTo>
                    <a:pt x="151" y="521"/>
                  </a:lnTo>
                  <a:lnTo>
                    <a:pt x="163" y="526"/>
                  </a:lnTo>
                  <a:lnTo>
                    <a:pt x="178" y="529"/>
                  </a:lnTo>
                  <a:lnTo>
                    <a:pt x="193" y="532"/>
                  </a:lnTo>
                  <a:lnTo>
                    <a:pt x="210" y="534"/>
                  </a:lnTo>
                  <a:lnTo>
                    <a:pt x="230" y="534"/>
                  </a:lnTo>
                  <a:lnTo>
                    <a:pt x="249" y="533"/>
                  </a:lnTo>
                  <a:lnTo>
                    <a:pt x="249" y="533"/>
                  </a:lnTo>
                  <a:lnTo>
                    <a:pt x="268" y="530"/>
                  </a:lnTo>
                  <a:lnTo>
                    <a:pt x="284" y="527"/>
                  </a:lnTo>
                  <a:lnTo>
                    <a:pt x="297" y="524"/>
                  </a:lnTo>
                  <a:lnTo>
                    <a:pt x="308" y="520"/>
                  </a:lnTo>
                  <a:lnTo>
                    <a:pt x="322" y="512"/>
                  </a:lnTo>
                  <a:lnTo>
                    <a:pt x="327" y="510"/>
                  </a:lnTo>
                  <a:lnTo>
                    <a:pt x="327" y="510"/>
                  </a:lnTo>
                  <a:lnTo>
                    <a:pt x="321" y="507"/>
                  </a:lnTo>
                  <a:lnTo>
                    <a:pt x="315" y="504"/>
                  </a:lnTo>
                  <a:lnTo>
                    <a:pt x="305" y="496"/>
                  </a:lnTo>
                  <a:lnTo>
                    <a:pt x="305" y="496"/>
                  </a:lnTo>
                  <a:lnTo>
                    <a:pt x="305" y="500"/>
                  </a:lnTo>
                  <a:lnTo>
                    <a:pt x="305" y="500"/>
                  </a:lnTo>
                  <a:lnTo>
                    <a:pt x="304" y="509"/>
                  </a:lnTo>
                  <a:lnTo>
                    <a:pt x="304" y="509"/>
                  </a:lnTo>
                  <a:lnTo>
                    <a:pt x="299" y="507"/>
                  </a:lnTo>
                  <a:lnTo>
                    <a:pt x="299" y="507"/>
                  </a:lnTo>
                  <a:lnTo>
                    <a:pt x="296" y="505"/>
                  </a:lnTo>
                  <a:lnTo>
                    <a:pt x="292" y="502"/>
                  </a:lnTo>
                  <a:lnTo>
                    <a:pt x="290" y="497"/>
                  </a:lnTo>
                  <a:lnTo>
                    <a:pt x="289" y="491"/>
                  </a:lnTo>
                  <a:lnTo>
                    <a:pt x="289" y="491"/>
                  </a:lnTo>
                  <a:lnTo>
                    <a:pt x="288" y="490"/>
                  </a:lnTo>
                  <a:lnTo>
                    <a:pt x="288" y="490"/>
                  </a:lnTo>
                  <a:lnTo>
                    <a:pt x="278" y="493"/>
                  </a:lnTo>
                  <a:lnTo>
                    <a:pt x="266" y="497"/>
                  </a:lnTo>
                  <a:lnTo>
                    <a:pt x="252" y="500"/>
                  </a:lnTo>
                  <a:lnTo>
                    <a:pt x="236" y="502"/>
                  </a:lnTo>
                  <a:lnTo>
                    <a:pt x="236" y="502"/>
                  </a:lnTo>
                  <a:lnTo>
                    <a:pt x="208" y="500"/>
                  </a:lnTo>
                  <a:lnTo>
                    <a:pt x="194" y="499"/>
                  </a:lnTo>
                  <a:lnTo>
                    <a:pt x="180" y="497"/>
                  </a:lnTo>
                  <a:lnTo>
                    <a:pt x="167" y="495"/>
                  </a:lnTo>
                  <a:lnTo>
                    <a:pt x="154" y="490"/>
                  </a:lnTo>
                  <a:lnTo>
                    <a:pt x="140" y="485"/>
                  </a:lnTo>
                  <a:lnTo>
                    <a:pt x="126" y="481"/>
                  </a:lnTo>
                  <a:lnTo>
                    <a:pt x="126" y="481"/>
                  </a:lnTo>
                  <a:lnTo>
                    <a:pt x="117" y="476"/>
                  </a:lnTo>
                  <a:lnTo>
                    <a:pt x="117" y="476"/>
                  </a:lnTo>
                  <a:lnTo>
                    <a:pt x="115" y="477"/>
                  </a:lnTo>
                  <a:lnTo>
                    <a:pt x="115" y="480"/>
                  </a:lnTo>
                  <a:lnTo>
                    <a:pt x="118" y="485"/>
                  </a:lnTo>
                  <a:lnTo>
                    <a:pt x="122" y="492"/>
                  </a:lnTo>
                  <a:lnTo>
                    <a:pt x="122" y="492"/>
                  </a:lnTo>
                  <a:lnTo>
                    <a:pt x="117" y="491"/>
                  </a:lnTo>
                  <a:lnTo>
                    <a:pt x="112" y="493"/>
                  </a:lnTo>
                  <a:lnTo>
                    <a:pt x="112" y="493"/>
                  </a:lnTo>
                  <a:lnTo>
                    <a:pt x="108" y="496"/>
                  </a:lnTo>
                  <a:lnTo>
                    <a:pt x="106" y="498"/>
                  </a:lnTo>
                  <a:close/>
                  <a:moveTo>
                    <a:pt x="274" y="310"/>
                  </a:moveTo>
                  <a:lnTo>
                    <a:pt x="274" y="310"/>
                  </a:lnTo>
                  <a:lnTo>
                    <a:pt x="269" y="305"/>
                  </a:lnTo>
                  <a:lnTo>
                    <a:pt x="263" y="303"/>
                  </a:lnTo>
                  <a:lnTo>
                    <a:pt x="253" y="298"/>
                  </a:lnTo>
                  <a:lnTo>
                    <a:pt x="253" y="298"/>
                  </a:lnTo>
                  <a:lnTo>
                    <a:pt x="256" y="295"/>
                  </a:lnTo>
                  <a:lnTo>
                    <a:pt x="259" y="292"/>
                  </a:lnTo>
                  <a:lnTo>
                    <a:pt x="260" y="291"/>
                  </a:lnTo>
                  <a:lnTo>
                    <a:pt x="260" y="291"/>
                  </a:lnTo>
                  <a:lnTo>
                    <a:pt x="255" y="290"/>
                  </a:lnTo>
                  <a:lnTo>
                    <a:pt x="254" y="290"/>
                  </a:lnTo>
                  <a:lnTo>
                    <a:pt x="254" y="290"/>
                  </a:lnTo>
                  <a:lnTo>
                    <a:pt x="234" y="298"/>
                  </a:lnTo>
                  <a:lnTo>
                    <a:pt x="216" y="306"/>
                  </a:lnTo>
                  <a:lnTo>
                    <a:pt x="201" y="316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5" y="326"/>
                  </a:lnTo>
                  <a:lnTo>
                    <a:pt x="180" y="326"/>
                  </a:lnTo>
                  <a:lnTo>
                    <a:pt x="173" y="325"/>
                  </a:lnTo>
                  <a:lnTo>
                    <a:pt x="169" y="324"/>
                  </a:lnTo>
                  <a:lnTo>
                    <a:pt x="166" y="322"/>
                  </a:lnTo>
                  <a:lnTo>
                    <a:pt x="165" y="333"/>
                  </a:lnTo>
                  <a:lnTo>
                    <a:pt x="165" y="333"/>
                  </a:lnTo>
                  <a:lnTo>
                    <a:pt x="171" y="335"/>
                  </a:lnTo>
                  <a:lnTo>
                    <a:pt x="176" y="337"/>
                  </a:lnTo>
                  <a:lnTo>
                    <a:pt x="176" y="337"/>
                  </a:lnTo>
                  <a:lnTo>
                    <a:pt x="170" y="339"/>
                  </a:lnTo>
                  <a:lnTo>
                    <a:pt x="166" y="340"/>
                  </a:lnTo>
                  <a:lnTo>
                    <a:pt x="164" y="342"/>
                  </a:lnTo>
                  <a:lnTo>
                    <a:pt x="167" y="351"/>
                  </a:lnTo>
                  <a:lnTo>
                    <a:pt x="167" y="351"/>
                  </a:lnTo>
                  <a:lnTo>
                    <a:pt x="171" y="349"/>
                  </a:lnTo>
                  <a:lnTo>
                    <a:pt x="176" y="348"/>
                  </a:lnTo>
                  <a:lnTo>
                    <a:pt x="181" y="347"/>
                  </a:lnTo>
                  <a:lnTo>
                    <a:pt x="181" y="347"/>
                  </a:lnTo>
                  <a:lnTo>
                    <a:pt x="181" y="348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79" y="357"/>
                  </a:lnTo>
                  <a:lnTo>
                    <a:pt x="177" y="363"/>
                  </a:lnTo>
                  <a:lnTo>
                    <a:pt x="172" y="368"/>
                  </a:lnTo>
                  <a:lnTo>
                    <a:pt x="160" y="377"/>
                  </a:lnTo>
                  <a:lnTo>
                    <a:pt x="155" y="380"/>
                  </a:lnTo>
                  <a:lnTo>
                    <a:pt x="149" y="383"/>
                  </a:lnTo>
                  <a:lnTo>
                    <a:pt x="149" y="383"/>
                  </a:lnTo>
                  <a:lnTo>
                    <a:pt x="137" y="386"/>
                  </a:lnTo>
                  <a:lnTo>
                    <a:pt x="128" y="388"/>
                  </a:lnTo>
                  <a:lnTo>
                    <a:pt x="121" y="388"/>
                  </a:lnTo>
                  <a:lnTo>
                    <a:pt x="117" y="387"/>
                  </a:lnTo>
                  <a:lnTo>
                    <a:pt x="117" y="387"/>
                  </a:lnTo>
                  <a:lnTo>
                    <a:pt x="111" y="381"/>
                  </a:lnTo>
                  <a:lnTo>
                    <a:pt x="107" y="377"/>
                  </a:lnTo>
                  <a:lnTo>
                    <a:pt x="104" y="372"/>
                  </a:lnTo>
                  <a:lnTo>
                    <a:pt x="103" y="370"/>
                  </a:lnTo>
                  <a:lnTo>
                    <a:pt x="100" y="370"/>
                  </a:lnTo>
                  <a:lnTo>
                    <a:pt x="100" y="370"/>
                  </a:lnTo>
                  <a:lnTo>
                    <a:pt x="98" y="370"/>
                  </a:lnTo>
                  <a:lnTo>
                    <a:pt x="96" y="371"/>
                  </a:lnTo>
                  <a:lnTo>
                    <a:pt x="96" y="371"/>
                  </a:lnTo>
                  <a:lnTo>
                    <a:pt x="89" y="370"/>
                  </a:lnTo>
                  <a:lnTo>
                    <a:pt x="83" y="371"/>
                  </a:lnTo>
                  <a:lnTo>
                    <a:pt x="77" y="373"/>
                  </a:lnTo>
                  <a:lnTo>
                    <a:pt x="75" y="374"/>
                  </a:lnTo>
                  <a:lnTo>
                    <a:pt x="74" y="377"/>
                  </a:lnTo>
                  <a:lnTo>
                    <a:pt x="74" y="377"/>
                  </a:lnTo>
                  <a:lnTo>
                    <a:pt x="83" y="377"/>
                  </a:lnTo>
                  <a:lnTo>
                    <a:pt x="88" y="378"/>
                  </a:lnTo>
                  <a:lnTo>
                    <a:pt x="88" y="379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7" y="387"/>
                  </a:lnTo>
                  <a:lnTo>
                    <a:pt x="90" y="389"/>
                  </a:lnTo>
                  <a:lnTo>
                    <a:pt x="104" y="398"/>
                  </a:lnTo>
                  <a:lnTo>
                    <a:pt x="104" y="398"/>
                  </a:lnTo>
                  <a:lnTo>
                    <a:pt x="105" y="398"/>
                  </a:lnTo>
                  <a:lnTo>
                    <a:pt x="105" y="399"/>
                  </a:lnTo>
                  <a:lnTo>
                    <a:pt x="104" y="399"/>
                  </a:lnTo>
                  <a:lnTo>
                    <a:pt x="104" y="399"/>
                  </a:lnTo>
                  <a:lnTo>
                    <a:pt x="99" y="399"/>
                  </a:lnTo>
                  <a:lnTo>
                    <a:pt x="93" y="396"/>
                  </a:lnTo>
                  <a:lnTo>
                    <a:pt x="82" y="392"/>
                  </a:lnTo>
                  <a:lnTo>
                    <a:pt x="82" y="392"/>
                  </a:lnTo>
                  <a:lnTo>
                    <a:pt x="78" y="392"/>
                  </a:lnTo>
                  <a:lnTo>
                    <a:pt x="76" y="392"/>
                  </a:lnTo>
                  <a:lnTo>
                    <a:pt x="75" y="394"/>
                  </a:lnTo>
                  <a:lnTo>
                    <a:pt x="75" y="394"/>
                  </a:lnTo>
                  <a:lnTo>
                    <a:pt x="72" y="394"/>
                  </a:lnTo>
                  <a:lnTo>
                    <a:pt x="68" y="394"/>
                  </a:lnTo>
                  <a:lnTo>
                    <a:pt x="65" y="396"/>
                  </a:lnTo>
                  <a:lnTo>
                    <a:pt x="61" y="399"/>
                  </a:lnTo>
                  <a:lnTo>
                    <a:pt x="59" y="401"/>
                  </a:lnTo>
                  <a:lnTo>
                    <a:pt x="58" y="405"/>
                  </a:lnTo>
                  <a:lnTo>
                    <a:pt x="57" y="408"/>
                  </a:lnTo>
                  <a:lnTo>
                    <a:pt x="59" y="413"/>
                  </a:lnTo>
                  <a:lnTo>
                    <a:pt x="59" y="413"/>
                  </a:lnTo>
                  <a:lnTo>
                    <a:pt x="62" y="408"/>
                  </a:lnTo>
                  <a:lnTo>
                    <a:pt x="66" y="405"/>
                  </a:lnTo>
                  <a:lnTo>
                    <a:pt x="68" y="405"/>
                  </a:lnTo>
                  <a:lnTo>
                    <a:pt x="70" y="405"/>
                  </a:lnTo>
                  <a:lnTo>
                    <a:pt x="70" y="405"/>
                  </a:lnTo>
                  <a:lnTo>
                    <a:pt x="70" y="406"/>
                  </a:lnTo>
                  <a:lnTo>
                    <a:pt x="70" y="409"/>
                  </a:lnTo>
                  <a:lnTo>
                    <a:pt x="70" y="411"/>
                  </a:lnTo>
                  <a:lnTo>
                    <a:pt x="72" y="414"/>
                  </a:lnTo>
                  <a:lnTo>
                    <a:pt x="73" y="415"/>
                  </a:lnTo>
                  <a:lnTo>
                    <a:pt x="73" y="415"/>
                  </a:lnTo>
                  <a:lnTo>
                    <a:pt x="76" y="416"/>
                  </a:lnTo>
                  <a:lnTo>
                    <a:pt x="80" y="416"/>
                  </a:lnTo>
                  <a:lnTo>
                    <a:pt x="90" y="415"/>
                  </a:lnTo>
                  <a:lnTo>
                    <a:pt x="99" y="414"/>
                  </a:lnTo>
                  <a:lnTo>
                    <a:pt x="103" y="414"/>
                  </a:lnTo>
                  <a:lnTo>
                    <a:pt x="105" y="414"/>
                  </a:lnTo>
                  <a:lnTo>
                    <a:pt x="105" y="414"/>
                  </a:lnTo>
                  <a:lnTo>
                    <a:pt x="105" y="415"/>
                  </a:lnTo>
                  <a:lnTo>
                    <a:pt x="103" y="416"/>
                  </a:lnTo>
                  <a:lnTo>
                    <a:pt x="95" y="417"/>
                  </a:lnTo>
                  <a:lnTo>
                    <a:pt x="85" y="418"/>
                  </a:lnTo>
                  <a:lnTo>
                    <a:pt x="82" y="421"/>
                  </a:lnTo>
                  <a:lnTo>
                    <a:pt x="80" y="422"/>
                  </a:lnTo>
                  <a:lnTo>
                    <a:pt x="80" y="422"/>
                  </a:lnTo>
                  <a:lnTo>
                    <a:pt x="81" y="425"/>
                  </a:lnTo>
                  <a:lnTo>
                    <a:pt x="81" y="425"/>
                  </a:lnTo>
                  <a:lnTo>
                    <a:pt x="80" y="426"/>
                  </a:lnTo>
                  <a:lnTo>
                    <a:pt x="78" y="429"/>
                  </a:lnTo>
                  <a:lnTo>
                    <a:pt x="76" y="433"/>
                  </a:lnTo>
                  <a:lnTo>
                    <a:pt x="75" y="438"/>
                  </a:lnTo>
                  <a:lnTo>
                    <a:pt x="75" y="438"/>
                  </a:lnTo>
                  <a:lnTo>
                    <a:pt x="75" y="440"/>
                  </a:lnTo>
                  <a:lnTo>
                    <a:pt x="76" y="444"/>
                  </a:lnTo>
                  <a:lnTo>
                    <a:pt x="78" y="447"/>
                  </a:lnTo>
                  <a:lnTo>
                    <a:pt x="83" y="451"/>
                  </a:lnTo>
                  <a:lnTo>
                    <a:pt x="83" y="451"/>
                  </a:lnTo>
                  <a:lnTo>
                    <a:pt x="83" y="450"/>
                  </a:lnTo>
                  <a:lnTo>
                    <a:pt x="83" y="445"/>
                  </a:lnTo>
                  <a:lnTo>
                    <a:pt x="83" y="441"/>
                  </a:lnTo>
                  <a:lnTo>
                    <a:pt x="83" y="440"/>
                  </a:lnTo>
                  <a:lnTo>
                    <a:pt x="84" y="439"/>
                  </a:lnTo>
                  <a:lnTo>
                    <a:pt x="84" y="439"/>
                  </a:lnTo>
                  <a:lnTo>
                    <a:pt x="85" y="439"/>
                  </a:lnTo>
                  <a:lnTo>
                    <a:pt x="88" y="440"/>
                  </a:lnTo>
                  <a:lnTo>
                    <a:pt x="89" y="443"/>
                  </a:lnTo>
                  <a:lnTo>
                    <a:pt x="91" y="444"/>
                  </a:lnTo>
                  <a:lnTo>
                    <a:pt x="91" y="444"/>
                  </a:lnTo>
                  <a:lnTo>
                    <a:pt x="95" y="443"/>
                  </a:lnTo>
                  <a:lnTo>
                    <a:pt x="97" y="441"/>
                  </a:lnTo>
                  <a:lnTo>
                    <a:pt x="102" y="437"/>
                  </a:lnTo>
                  <a:lnTo>
                    <a:pt x="107" y="431"/>
                  </a:lnTo>
                  <a:lnTo>
                    <a:pt x="111" y="428"/>
                  </a:lnTo>
                  <a:lnTo>
                    <a:pt x="115" y="425"/>
                  </a:lnTo>
                  <a:lnTo>
                    <a:pt x="115" y="425"/>
                  </a:lnTo>
                  <a:lnTo>
                    <a:pt x="121" y="423"/>
                  </a:lnTo>
                  <a:lnTo>
                    <a:pt x="125" y="422"/>
                  </a:lnTo>
                  <a:lnTo>
                    <a:pt x="126" y="423"/>
                  </a:lnTo>
                  <a:lnTo>
                    <a:pt x="126" y="424"/>
                  </a:lnTo>
                  <a:lnTo>
                    <a:pt x="125" y="428"/>
                  </a:lnTo>
                  <a:lnTo>
                    <a:pt x="125" y="430"/>
                  </a:lnTo>
                  <a:lnTo>
                    <a:pt x="127" y="431"/>
                  </a:lnTo>
                  <a:lnTo>
                    <a:pt x="127" y="431"/>
                  </a:lnTo>
                  <a:lnTo>
                    <a:pt x="130" y="432"/>
                  </a:lnTo>
                  <a:lnTo>
                    <a:pt x="132" y="433"/>
                  </a:lnTo>
                  <a:lnTo>
                    <a:pt x="132" y="436"/>
                  </a:lnTo>
                  <a:lnTo>
                    <a:pt x="130" y="438"/>
                  </a:lnTo>
                  <a:lnTo>
                    <a:pt x="127" y="441"/>
                  </a:lnTo>
                  <a:lnTo>
                    <a:pt x="125" y="444"/>
                  </a:lnTo>
                  <a:lnTo>
                    <a:pt x="125" y="444"/>
                  </a:lnTo>
                  <a:lnTo>
                    <a:pt x="128" y="444"/>
                  </a:lnTo>
                  <a:lnTo>
                    <a:pt x="134" y="443"/>
                  </a:lnTo>
                  <a:lnTo>
                    <a:pt x="139" y="438"/>
                  </a:lnTo>
                  <a:lnTo>
                    <a:pt x="141" y="436"/>
                  </a:lnTo>
                  <a:lnTo>
                    <a:pt x="142" y="432"/>
                  </a:lnTo>
                  <a:lnTo>
                    <a:pt x="142" y="432"/>
                  </a:lnTo>
                  <a:lnTo>
                    <a:pt x="143" y="430"/>
                  </a:lnTo>
                  <a:lnTo>
                    <a:pt x="144" y="430"/>
                  </a:lnTo>
                  <a:lnTo>
                    <a:pt x="145" y="429"/>
                  </a:lnTo>
                  <a:lnTo>
                    <a:pt x="147" y="428"/>
                  </a:lnTo>
                  <a:lnTo>
                    <a:pt x="147" y="428"/>
                  </a:lnTo>
                  <a:lnTo>
                    <a:pt x="148" y="426"/>
                  </a:lnTo>
                  <a:lnTo>
                    <a:pt x="148" y="424"/>
                  </a:lnTo>
                  <a:lnTo>
                    <a:pt x="148" y="422"/>
                  </a:lnTo>
                  <a:lnTo>
                    <a:pt x="149" y="420"/>
                  </a:lnTo>
                  <a:lnTo>
                    <a:pt x="149" y="420"/>
                  </a:lnTo>
                  <a:lnTo>
                    <a:pt x="150" y="417"/>
                  </a:lnTo>
                  <a:lnTo>
                    <a:pt x="152" y="416"/>
                  </a:lnTo>
                  <a:lnTo>
                    <a:pt x="157" y="415"/>
                  </a:lnTo>
                  <a:lnTo>
                    <a:pt x="160" y="414"/>
                  </a:lnTo>
                  <a:lnTo>
                    <a:pt x="162" y="413"/>
                  </a:lnTo>
                  <a:lnTo>
                    <a:pt x="163" y="411"/>
                  </a:lnTo>
                  <a:lnTo>
                    <a:pt x="163" y="411"/>
                  </a:lnTo>
                  <a:lnTo>
                    <a:pt x="163" y="408"/>
                  </a:lnTo>
                  <a:lnTo>
                    <a:pt x="165" y="405"/>
                  </a:lnTo>
                  <a:lnTo>
                    <a:pt x="167" y="403"/>
                  </a:lnTo>
                  <a:lnTo>
                    <a:pt x="170" y="402"/>
                  </a:lnTo>
                  <a:lnTo>
                    <a:pt x="170" y="402"/>
                  </a:lnTo>
                  <a:lnTo>
                    <a:pt x="171" y="403"/>
                  </a:lnTo>
                  <a:lnTo>
                    <a:pt x="173" y="407"/>
                  </a:lnTo>
                  <a:lnTo>
                    <a:pt x="177" y="410"/>
                  </a:lnTo>
                  <a:lnTo>
                    <a:pt x="180" y="413"/>
                  </a:lnTo>
                  <a:lnTo>
                    <a:pt x="184" y="415"/>
                  </a:lnTo>
                  <a:lnTo>
                    <a:pt x="184" y="415"/>
                  </a:lnTo>
                  <a:lnTo>
                    <a:pt x="197" y="408"/>
                  </a:lnTo>
                  <a:lnTo>
                    <a:pt x="197" y="408"/>
                  </a:lnTo>
                  <a:lnTo>
                    <a:pt x="202" y="406"/>
                  </a:lnTo>
                  <a:lnTo>
                    <a:pt x="206" y="403"/>
                  </a:lnTo>
                  <a:lnTo>
                    <a:pt x="206" y="403"/>
                  </a:lnTo>
                  <a:lnTo>
                    <a:pt x="203" y="400"/>
                  </a:lnTo>
                  <a:lnTo>
                    <a:pt x="201" y="398"/>
                  </a:lnTo>
                  <a:lnTo>
                    <a:pt x="199" y="394"/>
                  </a:lnTo>
                  <a:lnTo>
                    <a:pt x="199" y="394"/>
                  </a:lnTo>
                  <a:lnTo>
                    <a:pt x="197" y="391"/>
                  </a:lnTo>
                  <a:lnTo>
                    <a:pt x="199" y="388"/>
                  </a:lnTo>
                  <a:lnTo>
                    <a:pt x="199" y="388"/>
                  </a:lnTo>
                  <a:lnTo>
                    <a:pt x="202" y="393"/>
                  </a:lnTo>
                  <a:lnTo>
                    <a:pt x="207" y="396"/>
                  </a:lnTo>
                  <a:lnTo>
                    <a:pt x="211" y="400"/>
                  </a:lnTo>
                  <a:lnTo>
                    <a:pt x="211" y="400"/>
                  </a:lnTo>
                  <a:lnTo>
                    <a:pt x="229" y="389"/>
                  </a:lnTo>
                  <a:lnTo>
                    <a:pt x="229" y="389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0" y="385"/>
                  </a:lnTo>
                  <a:lnTo>
                    <a:pt x="225" y="381"/>
                  </a:lnTo>
                  <a:lnTo>
                    <a:pt x="222" y="377"/>
                  </a:lnTo>
                  <a:lnTo>
                    <a:pt x="222" y="374"/>
                  </a:lnTo>
                  <a:lnTo>
                    <a:pt x="224" y="373"/>
                  </a:lnTo>
                  <a:lnTo>
                    <a:pt x="224" y="373"/>
                  </a:lnTo>
                  <a:lnTo>
                    <a:pt x="225" y="372"/>
                  </a:lnTo>
                  <a:lnTo>
                    <a:pt x="225" y="370"/>
                  </a:lnTo>
                  <a:lnTo>
                    <a:pt x="222" y="363"/>
                  </a:lnTo>
                  <a:lnTo>
                    <a:pt x="221" y="357"/>
                  </a:lnTo>
                  <a:lnTo>
                    <a:pt x="221" y="354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54" y="336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81" y="319"/>
                  </a:lnTo>
                  <a:lnTo>
                    <a:pt x="278" y="314"/>
                  </a:lnTo>
                  <a:lnTo>
                    <a:pt x="274" y="310"/>
                  </a:lnTo>
                  <a:close/>
                  <a:moveTo>
                    <a:pt x="25" y="461"/>
                  </a:moveTo>
                  <a:lnTo>
                    <a:pt x="25" y="461"/>
                  </a:lnTo>
                  <a:lnTo>
                    <a:pt x="25" y="465"/>
                  </a:lnTo>
                  <a:lnTo>
                    <a:pt x="25" y="467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72"/>
                  </a:lnTo>
                  <a:lnTo>
                    <a:pt x="35" y="473"/>
                  </a:lnTo>
                  <a:lnTo>
                    <a:pt x="36" y="472"/>
                  </a:lnTo>
                  <a:lnTo>
                    <a:pt x="36" y="472"/>
                  </a:lnTo>
                  <a:lnTo>
                    <a:pt x="37" y="469"/>
                  </a:lnTo>
                  <a:lnTo>
                    <a:pt x="38" y="467"/>
                  </a:lnTo>
                  <a:lnTo>
                    <a:pt x="38" y="465"/>
                  </a:lnTo>
                  <a:lnTo>
                    <a:pt x="38" y="462"/>
                  </a:lnTo>
                  <a:lnTo>
                    <a:pt x="38" y="462"/>
                  </a:lnTo>
                  <a:lnTo>
                    <a:pt x="39" y="461"/>
                  </a:lnTo>
                  <a:lnTo>
                    <a:pt x="40" y="461"/>
                  </a:lnTo>
                  <a:lnTo>
                    <a:pt x="40" y="461"/>
                  </a:lnTo>
                  <a:lnTo>
                    <a:pt x="43" y="460"/>
                  </a:lnTo>
                  <a:lnTo>
                    <a:pt x="43" y="460"/>
                  </a:lnTo>
                  <a:lnTo>
                    <a:pt x="55" y="466"/>
                  </a:lnTo>
                  <a:lnTo>
                    <a:pt x="68" y="473"/>
                  </a:lnTo>
                  <a:lnTo>
                    <a:pt x="92" y="489"/>
                  </a:lnTo>
                  <a:lnTo>
                    <a:pt x="92" y="489"/>
                  </a:lnTo>
                  <a:lnTo>
                    <a:pt x="95" y="491"/>
                  </a:lnTo>
                  <a:lnTo>
                    <a:pt x="95" y="491"/>
                  </a:lnTo>
                  <a:lnTo>
                    <a:pt x="92" y="498"/>
                  </a:lnTo>
                  <a:lnTo>
                    <a:pt x="92" y="498"/>
                  </a:lnTo>
                  <a:lnTo>
                    <a:pt x="87" y="510"/>
                  </a:lnTo>
                  <a:lnTo>
                    <a:pt x="84" y="515"/>
                  </a:lnTo>
                  <a:lnTo>
                    <a:pt x="84" y="520"/>
                  </a:lnTo>
                  <a:lnTo>
                    <a:pt x="84" y="520"/>
                  </a:lnTo>
                  <a:lnTo>
                    <a:pt x="84" y="522"/>
                  </a:lnTo>
                  <a:lnTo>
                    <a:pt x="87" y="525"/>
                  </a:lnTo>
                  <a:lnTo>
                    <a:pt x="89" y="526"/>
                  </a:lnTo>
                  <a:lnTo>
                    <a:pt x="91" y="526"/>
                  </a:lnTo>
                  <a:lnTo>
                    <a:pt x="91" y="526"/>
                  </a:lnTo>
                  <a:lnTo>
                    <a:pt x="95" y="526"/>
                  </a:lnTo>
                  <a:lnTo>
                    <a:pt x="97" y="525"/>
                  </a:lnTo>
                  <a:lnTo>
                    <a:pt x="98" y="522"/>
                  </a:lnTo>
                  <a:lnTo>
                    <a:pt x="99" y="520"/>
                  </a:lnTo>
                  <a:lnTo>
                    <a:pt x="99" y="520"/>
                  </a:lnTo>
                  <a:lnTo>
                    <a:pt x="99" y="518"/>
                  </a:lnTo>
                  <a:lnTo>
                    <a:pt x="99" y="517"/>
                  </a:lnTo>
                  <a:lnTo>
                    <a:pt x="97" y="513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7" y="504"/>
                  </a:lnTo>
                  <a:lnTo>
                    <a:pt x="97" y="504"/>
                  </a:lnTo>
                  <a:lnTo>
                    <a:pt x="100" y="498"/>
                  </a:lnTo>
                  <a:lnTo>
                    <a:pt x="103" y="493"/>
                  </a:lnTo>
                  <a:lnTo>
                    <a:pt x="105" y="491"/>
                  </a:lnTo>
                  <a:lnTo>
                    <a:pt x="107" y="489"/>
                  </a:lnTo>
                  <a:lnTo>
                    <a:pt x="112" y="488"/>
                  </a:lnTo>
                  <a:lnTo>
                    <a:pt x="113" y="488"/>
                  </a:lnTo>
                  <a:lnTo>
                    <a:pt x="113" y="488"/>
                  </a:lnTo>
                  <a:lnTo>
                    <a:pt x="112" y="485"/>
                  </a:lnTo>
                  <a:lnTo>
                    <a:pt x="111" y="482"/>
                  </a:lnTo>
                  <a:lnTo>
                    <a:pt x="110" y="478"/>
                  </a:lnTo>
                  <a:lnTo>
                    <a:pt x="111" y="475"/>
                  </a:lnTo>
                  <a:lnTo>
                    <a:pt x="112" y="470"/>
                  </a:lnTo>
                  <a:lnTo>
                    <a:pt x="114" y="466"/>
                  </a:lnTo>
                  <a:lnTo>
                    <a:pt x="114" y="466"/>
                  </a:lnTo>
                  <a:lnTo>
                    <a:pt x="119" y="454"/>
                  </a:lnTo>
                  <a:lnTo>
                    <a:pt x="121" y="446"/>
                  </a:lnTo>
                  <a:lnTo>
                    <a:pt x="121" y="446"/>
                  </a:lnTo>
                  <a:lnTo>
                    <a:pt x="121" y="443"/>
                  </a:lnTo>
                  <a:lnTo>
                    <a:pt x="119" y="440"/>
                  </a:lnTo>
                  <a:lnTo>
                    <a:pt x="117" y="438"/>
                  </a:lnTo>
                  <a:lnTo>
                    <a:pt x="114" y="437"/>
                  </a:lnTo>
                  <a:lnTo>
                    <a:pt x="114" y="437"/>
                  </a:lnTo>
                  <a:lnTo>
                    <a:pt x="111" y="438"/>
                  </a:lnTo>
                  <a:lnTo>
                    <a:pt x="108" y="439"/>
                  </a:lnTo>
                  <a:lnTo>
                    <a:pt x="106" y="441"/>
                  </a:lnTo>
                  <a:lnTo>
                    <a:pt x="105" y="444"/>
                  </a:lnTo>
                  <a:lnTo>
                    <a:pt x="105" y="444"/>
                  </a:lnTo>
                  <a:lnTo>
                    <a:pt x="105" y="447"/>
                  </a:lnTo>
                  <a:lnTo>
                    <a:pt x="106" y="450"/>
                  </a:lnTo>
                  <a:lnTo>
                    <a:pt x="108" y="452"/>
                  </a:lnTo>
                  <a:lnTo>
                    <a:pt x="111" y="453"/>
                  </a:lnTo>
                  <a:lnTo>
                    <a:pt x="112" y="453"/>
                  </a:lnTo>
                  <a:lnTo>
                    <a:pt x="112" y="453"/>
                  </a:lnTo>
                  <a:lnTo>
                    <a:pt x="108" y="463"/>
                  </a:lnTo>
                  <a:lnTo>
                    <a:pt x="104" y="469"/>
                  </a:lnTo>
                  <a:lnTo>
                    <a:pt x="104" y="469"/>
                  </a:lnTo>
                  <a:lnTo>
                    <a:pt x="99" y="467"/>
                  </a:lnTo>
                  <a:lnTo>
                    <a:pt x="99" y="467"/>
                  </a:lnTo>
                  <a:lnTo>
                    <a:pt x="75" y="454"/>
                  </a:lnTo>
                  <a:lnTo>
                    <a:pt x="63" y="450"/>
                  </a:lnTo>
                  <a:lnTo>
                    <a:pt x="50" y="446"/>
                  </a:lnTo>
                  <a:lnTo>
                    <a:pt x="50" y="446"/>
                  </a:lnTo>
                  <a:lnTo>
                    <a:pt x="51" y="443"/>
                  </a:lnTo>
                  <a:lnTo>
                    <a:pt x="51" y="443"/>
                  </a:lnTo>
                  <a:lnTo>
                    <a:pt x="54" y="437"/>
                  </a:lnTo>
                  <a:lnTo>
                    <a:pt x="55" y="435"/>
                  </a:lnTo>
                  <a:lnTo>
                    <a:pt x="55" y="435"/>
                  </a:lnTo>
                  <a:lnTo>
                    <a:pt x="54" y="436"/>
                  </a:lnTo>
                  <a:lnTo>
                    <a:pt x="50" y="438"/>
                  </a:lnTo>
                  <a:lnTo>
                    <a:pt x="50" y="438"/>
                  </a:lnTo>
                  <a:lnTo>
                    <a:pt x="44" y="440"/>
                  </a:lnTo>
                  <a:lnTo>
                    <a:pt x="39" y="441"/>
                  </a:lnTo>
                  <a:lnTo>
                    <a:pt x="39" y="441"/>
                  </a:lnTo>
                  <a:lnTo>
                    <a:pt x="37" y="441"/>
                  </a:lnTo>
                  <a:lnTo>
                    <a:pt x="35" y="441"/>
                  </a:lnTo>
                  <a:lnTo>
                    <a:pt x="35" y="441"/>
                  </a:lnTo>
                  <a:lnTo>
                    <a:pt x="32" y="443"/>
                  </a:lnTo>
                  <a:lnTo>
                    <a:pt x="31" y="448"/>
                  </a:lnTo>
                  <a:lnTo>
                    <a:pt x="31" y="448"/>
                  </a:lnTo>
                  <a:lnTo>
                    <a:pt x="28" y="455"/>
                  </a:lnTo>
                  <a:lnTo>
                    <a:pt x="28" y="455"/>
                  </a:lnTo>
                  <a:lnTo>
                    <a:pt x="26" y="459"/>
                  </a:lnTo>
                  <a:lnTo>
                    <a:pt x="25" y="461"/>
                  </a:lnTo>
                  <a:close/>
                  <a:moveTo>
                    <a:pt x="30" y="76"/>
                  </a:moveTo>
                  <a:lnTo>
                    <a:pt x="30" y="76"/>
                  </a:lnTo>
                  <a:lnTo>
                    <a:pt x="40" y="75"/>
                  </a:lnTo>
                  <a:lnTo>
                    <a:pt x="45" y="74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26" y="50"/>
                  </a:lnTo>
                  <a:lnTo>
                    <a:pt x="25" y="51"/>
                  </a:lnTo>
                  <a:lnTo>
                    <a:pt x="23" y="53"/>
                  </a:lnTo>
                  <a:lnTo>
                    <a:pt x="22" y="57"/>
                  </a:lnTo>
                  <a:lnTo>
                    <a:pt x="22" y="59"/>
                  </a:lnTo>
                  <a:lnTo>
                    <a:pt x="23" y="66"/>
                  </a:lnTo>
                  <a:lnTo>
                    <a:pt x="23" y="66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30" y="76"/>
                  </a:lnTo>
                  <a:close/>
                  <a:moveTo>
                    <a:pt x="87" y="67"/>
                  </a:moveTo>
                  <a:lnTo>
                    <a:pt x="87" y="67"/>
                  </a:lnTo>
                  <a:lnTo>
                    <a:pt x="87" y="60"/>
                  </a:lnTo>
                  <a:lnTo>
                    <a:pt x="87" y="60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87" y="45"/>
                  </a:lnTo>
                  <a:lnTo>
                    <a:pt x="85" y="44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78" y="47"/>
                  </a:lnTo>
                  <a:lnTo>
                    <a:pt x="76" y="43"/>
                  </a:lnTo>
                  <a:lnTo>
                    <a:pt x="76" y="43"/>
                  </a:lnTo>
                  <a:lnTo>
                    <a:pt x="70" y="43"/>
                  </a:lnTo>
                  <a:lnTo>
                    <a:pt x="70" y="43"/>
                  </a:lnTo>
                  <a:lnTo>
                    <a:pt x="69" y="47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1" y="43"/>
                  </a:lnTo>
                  <a:lnTo>
                    <a:pt x="61" y="43"/>
                  </a:lnTo>
                  <a:lnTo>
                    <a:pt x="59" y="47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3" y="44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9" y="69"/>
                  </a:lnTo>
                  <a:lnTo>
                    <a:pt x="59" y="68"/>
                  </a:lnTo>
                  <a:lnTo>
                    <a:pt x="59" y="6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2" y="76"/>
                  </a:lnTo>
                  <a:lnTo>
                    <a:pt x="63" y="75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8" y="70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6"/>
                  </a:lnTo>
                  <a:lnTo>
                    <a:pt x="69" y="76"/>
                  </a:lnTo>
                  <a:lnTo>
                    <a:pt x="72" y="75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7" y="70"/>
                  </a:lnTo>
                  <a:lnTo>
                    <a:pt x="78" y="68"/>
                  </a:lnTo>
                  <a:lnTo>
                    <a:pt x="78" y="6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0"/>
                  </a:lnTo>
                  <a:lnTo>
                    <a:pt x="87" y="67"/>
                  </a:lnTo>
                  <a:close/>
                  <a:moveTo>
                    <a:pt x="99" y="80"/>
                  </a:moveTo>
                  <a:lnTo>
                    <a:pt x="99" y="72"/>
                  </a:lnTo>
                  <a:lnTo>
                    <a:pt x="99" y="72"/>
                  </a:lnTo>
                  <a:lnTo>
                    <a:pt x="98" y="70"/>
                  </a:lnTo>
                  <a:lnTo>
                    <a:pt x="97" y="67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97" y="60"/>
                  </a:lnTo>
                  <a:lnTo>
                    <a:pt x="98" y="57"/>
                  </a:lnTo>
                  <a:lnTo>
                    <a:pt x="99" y="54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2" y="44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1" y="73"/>
                  </a:lnTo>
                  <a:lnTo>
                    <a:pt x="89" y="76"/>
                  </a:lnTo>
                  <a:lnTo>
                    <a:pt x="84" y="79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72" y="81"/>
                  </a:lnTo>
                  <a:lnTo>
                    <a:pt x="63" y="82"/>
                  </a:lnTo>
                  <a:lnTo>
                    <a:pt x="55" y="82"/>
                  </a:lnTo>
                  <a:lnTo>
                    <a:pt x="55" y="82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91" y="92"/>
                  </a:lnTo>
                  <a:lnTo>
                    <a:pt x="99" y="80"/>
                  </a:lnTo>
                  <a:close/>
                  <a:moveTo>
                    <a:pt x="60" y="110"/>
                  </a:moveTo>
                  <a:lnTo>
                    <a:pt x="91" y="110"/>
                  </a:lnTo>
                  <a:lnTo>
                    <a:pt x="91" y="110"/>
                  </a:lnTo>
                  <a:lnTo>
                    <a:pt x="93" y="104"/>
                  </a:lnTo>
                  <a:lnTo>
                    <a:pt x="91" y="98"/>
                  </a:lnTo>
                  <a:lnTo>
                    <a:pt x="60" y="98"/>
                  </a:lnTo>
                  <a:lnTo>
                    <a:pt x="59" y="104"/>
                  </a:lnTo>
                  <a:lnTo>
                    <a:pt x="60" y="110"/>
                  </a:lnTo>
                  <a:close/>
                  <a:moveTo>
                    <a:pt x="91" y="116"/>
                  </a:moveTo>
                  <a:lnTo>
                    <a:pt x="61" y="116"/>
                  </a:lnTo>
                  <a:lnTo>
                    <a:pt x="61" y="155"/>
                  </a:lnTo>
                  <a:lnTo>
                    <a:pt x="87" y="156"/>
                  </a:lnTo>
                  <a:lnTo>
                    <a:pt x="96" y="149"/>
                  </a:lnTo>
                  <a:lnTo>
                    <a:pt x="91" y="116"/>
                  </a:lnTo>
                  <a:close/>
                  <a:moveTo>
                    <a:pt x="105" y="165"/>
                  </a:moveTo>
                  <a:lnTo>
                    <a:pt x="105" y="165"/>
                  </a:lnTo>
                  <a:lnTo>
                    <a:pt x="99" y="161"/>
                  </a:lnTo>
                  <a:lnTo>
                    <a:pt x="99" y="161"/>
                  </a:lnTo>
                  <a:lnTo>
                    <a:pt x="99" y="155"/>
                  </a:lnTo>
                  <a:lnTo>
                    <a:pt x="89" y="162"/>
                  </a:lnTo>
                  <a:lnTo>
                    <a:pt x="60" y="162"/>
                  </a:lnTo>
                  <a:lnTo>
                    <a:pt x="60" y="162"/>
                  </a:lnTo>
                  <a:lnTo>
                    <a:pt x="59" y="172"/>
                  </a:lnTo>
                  <a:lnTo>
                    <a:pt x="59" y="184"/>
                  </a:lnTo>
                  <a:lnTo>
                    <a:pt x="59" y="184"/>
                  </a:lnTo>
                  <a:lnTo>
                    <a:pt x="67" y="190"/>
                  </a:lnTo>
                  <a:lnTo>
                    <a:pt x="75" y="195"/>
                  </a:lnTo>
                  <a:lnTo>
                    <a:pt x="95" y="171"/>
                  </a:lnTo>
                  <a:lnTo>
                    <a:pt x="105" y="165"/>
                  </a:lnTo>
                  <a:close/>
                  <a:moveTo>
                    <a:pt x="98" y="175"/>
                  </a:moveTo>
                  <a:lnTo>
                    <a:pt x="81" y="198"/>
                  </a:lnTo>
                  <a:lnTo>
                    <a:pt x="110" y="210"/>
                  </a:lnTo>
                  <a:lnTo>
                    <a:pt x="110" y="210"/>
                  </a:lnTo>
                  <a:lnTo>
                    <a:pt x="124" y="202"/>
                  </a:lnTo>
                  <a:lnTo>
                    <a:pt x="136" y="194"/>
                  </a:lnTo>
                  <a:lnTo>
                    <a:pt x="150" y="185"/>
                  </a:lnTo>
                  <a:lnTo>
                    <a:pt x="108" y="170"/>
                  </a:lnTo>
                  <a:lnTo>
                    <a:pt x="98" y="175"/>
                  </a:lnTo>
                  <a:close/>
                  <a:moveTo>
                    <a:pt x="114" y="55"/>
                  </a:moveTo>
                  <a:lnTo>
                    <a:pt x="114" y="55"/>
                  </a:lnTo>
                  <a:lnTo>
                    <a:pt x="114" y="31"/>
                  </a:lnTo>
                  <a:lnTo>
                    <a:pt x="114" y="31"/>
                  </a:lnTo>
                  <a:lnTo>
                    <a:pt x="117" y="29"/>
                  </a:lnTo>
                  <a:lnTo>
                    <a:pt x="117" y="29"/>
                  </a:lnTo>
                  <a:lnTo>
                    <a:pt x="117" y="27"/>
                  </a:lnTo>
                  <a:lnTo>
                    <a:pt x="115" y="24"/>
                  </a:lnTo>
                  <a:lnTo>
                    <a:pt x="102" y="24"/>
                  </a:lnTo>
                  <a:lnTo>
                    <a:pt x="102" y="24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03" y="30"/>
                  </a:lnTo>
                  <a:lnTo>
                    <a:pt x="104" y="31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3" y="57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2" y="66"/>
                  </a:lnTo>
                  <a:lnTo>
                    <a:pt x="103" y="69"/>
                  </a:lnTo>
                  <a:lnTo>
                    <a:pt x="104" y="72"/>
                  </a:lnTo>
                  <a:lnTo>
                    <a:pt x="104" y="91"/>
                  </a:lnTo>
                  <a:lnTo>
                    <a:pt x="104" y="91"/>
                  </a:lnTo>
                  <a:lnTo>
                    <a:pt x="103" y="92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3" y="98"/>
                  </a:lnTo>
                  <a:lnTo>
                    <a:pt x="117" y="98"/>
                  </a:lnTo>
                  <a:lnTo>
                    <a:pt x="117" y="98"/>
                  </a:lnTo>
                  <a:lnTo>
                    <a:pt x="117" y="94"/>
                  </a:lnTo>
                  <a:lnTo>
                    <a:pt x="117" y="94"/>
                  </a:lnTo>
                  <a:lnTo>
                    <a:pt x="114" y="91"/>
                  </a:lnTo>
                  <a:lnTo>
                    <a:pt x="114" y="72"/>
                  </a:lnTo>
                  <a:lnTo>
                    <a:pt x="114" y="72"/>
                  </a:lnTo>
                  <a:lnTo>
                    <a:pt x="117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7" y="58"/>
                  </a:lnTo>
                  <a:lnTo>
                    <a:pt x="114" y="55"/>
                  </a:lnTo>
                  <a:close/>
                  <a:moveTo>
                    <a:pt x="144" y="75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35" y="52"/>
                  </a:lnTo>
                  <a:lnTo>
                    <a:pt x="135" y="52"/>
                  </a:lnTo>
                  <a:lnTo>
                    <a:pt x="132" y="51"/>
                  </a:lnTo>
                  <a:lnTo>
                    <a:pt x="127" y="49"/>
                  </a:lnTo>
                  <a:lnTo>
                    <a:pt x="124" y="46"/>
                  </a:lnTo>
                  <a:lnTo>
                    <a:pt x="121" y="46"/>
                  </a:lnTo>
                  <a:lnTo>
                    <a:pt x="121" y="46"/>
                  </a:lnTo>
                  <a:lnTo>
                    <a:pt x="119" y="53"/>
                  </a:lnTo>
                  <a:lnTo>
                    <a:pt x="119" y="53"/>
                  </a:lnTo>
                  <a:lnTo>
                    <a:pt x="121" y="57"/>
                  </a:lnTo>
                  <a:lnTo>
                    <a:pt x="122" y="59"/>
                  </a:lnTo>
                  <a:lnTo>
                    <a:pt x="122" y="64"/>
                  </a:lnTo>
                  <a:lnTo>
                    <a:pt x="122" y="64"/>
                  </a:lnTo>
                  <a:lnTo>
                    <a:pt x="122" y="67"/>
                  </a:lnTo>
                  <a:lnTo>
                    <a:pt x="121" y="70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7" y="79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44" y="75"/>
                  </a:lnTo>
                  <a:close/>
                  <a:moveTo>
                    <a:pt x="245" y="75"/>
                  </a:moveTo>
                  <a:lnTo>
                    <a:pt x="274" y="38"/>
                  </a:lnTo>
                  <a:lnTo>
                    <a:pt x="274" y="38"/>
                  </a:lnTo>
                  <a:lnTo>
                    <a:pt x="271" y="37"/>
                  </a:lnTo>
                  <a:lnTo>
                    <a:pt x="269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4" y="40"/>
                  </a:lnTo>
                  <a:lnTo>
                    <a:pt x="263" y="44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1" y="45"/>
                  </a:lnTo>
                  <a:lnTo>
                    <a:pt x="259" y="44"/>
                  </a:lnTo>
                  <a:lnTo>
                    <a:pt x="255" y="44"/>
                  </a:lnTo>
                  <a:lnTo>
                    <a:pt x="252" y="44"/>
                  </a:lnTo>
                  <a:lnTo>
                    <a:pt x="251" y="45"/>
                  </a:lnTo>
                  <a:lnTo>
                    <a:pt x="251" y="45"/>
                  </a:lnTo>
                  <a:lnTo>
                    <a:pt x="253" y="51"/>
                  </a:lnTo>
                  <a:lnTo>
                    <a:pt x="253" y="54"/>
                  </a:lnTo>
                  <a:lnTo>
                    <a:pt x="251" y="57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5" y="55"/>
                  </a:lnTo>
                  <a:lnTo>
                    <a:pt x="244" y="53"/>
                  </a:lnTo>
                  <a:lnTo>
                    <a:pt x="244" y="50"/>
                  </a:lnTo>
                  <a:lnTo>
                    <a:pt x="244" y="50"/>
                  </a:lnTo>
                  <a:lnTo>
                    <a:pt x="240" y="52"/>
                  </a:lnTo>
                  <a:lnTo>
                    <a:pt x="237" y="52"/>
                  </a:lnTo>
                  <a:lnTo>
                    <a:pt x="234" y="50"/>
                  </a:lnTo>
                  <a:lnTo>
                    <a:pt x="234" y="50"/>
                  </a:lnTo>
                  <a:lnTo>
                    <a:pt x="233" y="47"/>
                  </a:lnTo>
                  <a:lnTo>
                    <a:pt x="234" y="44"/>
                  </a:lnTo>
                  <a:lnTo>
                    <a:pt x="238" y="43"/>
                  </a:lnTo>
                  <a:lnTo>
                    <a:pt x="244" y="42"/>
                  </a:lnTo>
                  <a:lnTo>
                    <a:pt x="244" y="42"/>
                  </a:lnTo>
                  <a:lnTo>
                    <a:pt x="244" y="38"/>
                  </a:lnTo>
                  <a:lnTo>
                    <a:pt x="243" y="36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7" y="32"/>
                  </a:lnTo>
                  <a:lnTo>
                    <a:pt x="233" y="32"/>
                  </a:lnTo>
                  <a:lnTo>
                    <a:pt x="231" y="34"/>
                  </a:lnTo>
                  <a:lnTo>
                    <a:pt x="231" y="34"/>
                  </a:lnTo>
                  <a:lnTo>
                    <a:pt x="232" y="32"/>
                  </a:lnTo>
                  <a:lnTo>
                    <a:pt x="234" y="30"/>
                  </a:lnTo>
                  <a:lnTo>
                    <a:pt x="236" y="28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3" y="20"/>
                  </a:lnTo>
                  <a:lnTo>
                    <a:pt x="232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27" y="17"/>
                  </a:lnTo>
                  <a:lnTo>
                    <a:pt x="225" y="18"/>
                  </a:lnTo>
                  <a:lnTo>
                    <a:pt x="221" y="21"/>
                  </a:lnTo>
                  <a:lnTo>
                    <a:pt x="221" y="21"/>
                  </a:lnTo>
                  <a:lnTo>
                    <a:pt x="219" y="24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8" y="25"/>
                  </a:lnTo>
                  <a:lnTo>
                    <a:pt x="216" y="23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0" y="22"/>
                  </a:lnTo>
                  <a:lnTo>
                    <a:pt x="207" y="23"/>
                  </a:lnTo>
                  <a:lnTo>
                    <a:pt x="204" y="24"/>
                  </a:lnTo>
                  <a:lnTo>
                    <a:pt x="204" y="24"/>
                  </a:lnTo>
                  <a:lnTo>
                    <a:pt x="208" y="29"/>
                  </a:lnTo>
                  <a:lnTo>
                    <a:pt x="209" y="34"/>
                  </a:lnTo>
                  <a:lnTo>
                    <a:pt x="208" y="36"/>
                  </a:lnTo>
                  <a:lnTo>
                    <a:pt x="206" y="37"/>
                  </a:lnTo>
                  <a:lnTo>
                    <a:pt x="206" y="37"/>
                  </a:lnTo>
                  <a:lnTo>
                    <a:pt x="202" y="36"/>
                  </a:lnTo>
                  <a:lnTo>
                    <a:pt x="200" y="34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6" y="32"/>
                  </a:lnTo>
                  <a:lnTo>
                    <a:pt x="194" y="34"/>
                  </a:lnTo>
                  <a:lnTo>
                    <a:pt x="191" y="32"/>
                  </a:lnTo>
                  <a:lnTo>
                    <a:pt x="191" y="32"/>
                  </a:lnTo>
                  <a:lnTo>
                    <a:pt x="189" y="30"/>
                  </a:lnTo>
                  <a:lnTo>
                    <a:pt x="189" y="27"/>
                  </a:lnTo>
                  <a:lnTo>
                    <a:pt x="192" y="24"/>
                  </a:lnTo>
                  <a:lnTo>
                    <a:pt x="197" y="22"/>
                  </a:lnTo>
                  <a:lnTo>
                    <a:pt x="197" y="22"/>
                  </a:lnTo>
                  <a:lnTo>
                    <a:pt x="197" y="21"/>
                  </a:lnTo>
                  <a:lnTo>
                    <a:pt x="195" y="17"/>
                  </a:lnTo>
                  <a:lnTo>
                    <a:pt x="193" y="15"/>
                  </a:lnTo>
                  <a:lnTo>
                    <a:pt x="191" y="14"/>
                  </a:lnTo>
                  <a:lnTo>
                    <a:pt x="188" y="15"/>
                  </a:lnTo>
                  <a:lnTo>
                    <a:pt x="188" y="15"/>
                  </a:lnTo>
                  <a:lnTo>
                    <a:pt x="191" y="12"/>
                  </a:lnTo>
                  <a:lnTo>
                    <a:pt x="192" y="9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1" y="3"/>
                  </a:lnTo>
                  <a:lnTo>
                    <a:pt x="188" y="1"/>
                  </a:lnTo>
                  <a:lnTo>
                    <a:pt x="187" y="0"/>
                  </a:lnTo>
                  <a:lnTo>
                    <a:pt x="179" y="46"/>
                  </a:lnTo>
                  <a:lnTo>
                    <a:pt x="200" y="55"/>
                  </a:lnTo>
                  <a:lnTo>
                    <a:pt x="200" y="55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11" y="50"/>
                  </a:lnTo>
                  <a:lnTo>
                    <a:pt x="216" y="50"/>
                  </a:lnTo>
                  <a:lnTo>
                    <a:pt x="219" y="51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27" y="54"/>
                  </a:lnTo>
                  <a:lnTo>
                    <a:pt x="230" y="57"/>
                  </a:lnTo>
                  <a:lnTo>
                    <a:pt x="231" y="60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31" y="66"/>
                  </a:lnTo>
                  <a:lnTo>
                    <a:pt x="230" y="69"/>
                  </a:lnTo>
                  <a:lnTo>
                    <a:pt x="245" y="75"/>
                  </a:lnTo>
                  <a:close/>
                  <a:moveTo>
                    <a:pt x="352" y="69"/>
                  </a:moveTo>
                  <a:lnTo>
                    <a:pt x="371" y="61"/>
                  </a:lnTo>
                  <a:lnTo>
                    <a:pt x="352" y="53"/>
                  </a:lnTo>
                  <a:lnTo>
                    <a:pt x="352" y="53"/>
                  </a:lnTo>
                  <a:lnTo>
                    <a:pt x="320" y="53"/>
                  </a:lnTo>
                  <a:lnTo>
                    <a:pt x="271" y="52"/>
                  </a:lnTo>
                  <a:lnTo>
                    <a:pt x="255" y="72"/>
                  </a:lnTo>
                  <a:lnTo>
                    <a:pt x="255" y="72"/>
                  </a:lnTo>
                  <a:lnTo>
                    <a:pt x="352" y="69"/>
                  </a:lnTo>
                  <a:close/>
                  <a:moveTo>
                    <a:pt x="328" y="169"/>
                  </a:moveTo>
                  <a:lnTo>
                    <a:pt x="328" y="169"/>
                  </a:lnTo>
                  <a:lnTo>
                    <a:pt x="318" y="163"/>
                  </a:lnTo>
                  <a:lnTo>
                    <a:pt x="308" y="158"/>
                  </a:lnTo>
                  <a:lnTo>
                    <a:pt x="301" y="153"/>
                  </a:lnTo>
                  <a:lnTo>
                    <a:pt x="296" y="146"/>
                  </a:lnTo>
                  <a:lnTo>
                    <a:pt x="296" y="146"/>
                  </a:lnTo>
                  <a:lnTo>
                    <a:pt x="293" y="141"/>
                  </a:lnTo>
                  <a:lnTo>
                    <a:pt x="292" y="135"/>
                  </a:lnTo>
                  <a:lnTo>
                    <a:pt x="292" y="131"/>
                  </a:lnTo>
                  <a:lnTo>
                    <a:pt x="293" y="125"/>
                  </a:lnTo>
                  <a:lnTo>
                    <a:pt x="295" y="119"/>
                  </a:lnTo>
                  <a:lnTo>
                    <a:pt x="298" y="114"/>
                  </a:lnTo>
                  <a:lnTo>
                    <a:pt x="301" y="110"/>
                  </a:lnTo>
                  <a:lnTo>
                    <a:pt x="307" y="106"/>
                  </a:lnTo>
                  <a:lnTo>
                    <a:pt x="307" y="106"/>
                  </a:lnTo>
                  <a:lnTo>
                    <a:pt x="308" y="109"/>
                  </a:lnTo>
                  <a:lnTo>
                    <a:pt x="310" y="111"/>
                  </a:lnTo>
                  <a:lnTo>
                    <a:pt x="310" y="113"/>
                  </a:lnTo>
                  <a:lnTo>
                    <a:pt x="310" y="113"/>
                  </a:lnTo>
                  <a:lnTo>
                    <a:pt x="326" y="112"/>
                  </a:lnTo>
                  <a:lnTo>
                    <a:pt x="326" y="112"/>
                  </a:lnTo>
                  <a:lnTo>
                    <a:pt x="326" y="107"/>
                  </a:lnTo>
                  <a:lnTo>
                    <a:pt x="325" y="104"/>
                  </a:lnTo>
                  <a:lnTo>
                    <a:pt x="323" y="102"/>
                  </a:lnTo>
                  <a:lnTo>
                    <a:pt x="323" y="102"/>
                  </a:lnTo>
                  <a:lnTo>
                    <a:pt x="328" y="105"/>
                  </a:lnTo>
                  <a:lnTo>
                    <a:pt x="330" y="109"/>
                  </a:lnTo>
                  <a:lnTo>
                    <a:pt x="331" y="112"/>
                  </a:lnTo>
                  <a:lnTo>
                    <a:pt x="331" y="112"/>
                  </a:lnTo>
                  <a:lnTo>
                    <a:pt x="345" y="113"/>
                  </a:lnTo>
                  <a:lnTo>
                    <a:pt x="345" y="113"/>
                  </a:lnTo>
                  <a:lnTo>
                    <a:pt x="344" y="109"/>
                  </a:lnTo>
                  <a:lnTo>
                    <a:pt x="342" y="104"/>
                  </a:lnTo>
                  <a:lnTo>
                    <a:pt x="342" y="104"/>
                  </a:lnTo>
                  <a:lnTo>
                    <a:pt x="348" y="107"/>
                  </a:lnTo>
                  <a:lnTo>
                    <a:pt x="351" y="110"/>
                  </a:lnTo>
                  <a:lnTo>
                    <a:pt x="355" y="114"/>
                  </a:lnTo>
                  <a:lnTo>
                    <a:pt x="357" y="118"/>
                  </a:lnTo>
                  <a:lnTo>
                    <a:pt x="360" y="126"/>
                  </a:lnTo>
                  <a:lnTo>
                    <a:pt x="360" y="133"/>
                  </a:lnTo>
                  <a:lnTo>
                    <a:pt x="360" y="133"/>
                  </a:lnTo>
                  <a:lnTo>
                    <a:pt x="360" y="141"/>
                  </a:lnTo>
                  <a:lnTo>
                    <a:pt x="357" y="148"/>
                  </a:lnTo>
                  <a:lnTo>
                    <a:pt x="352" y="154"/>
                  </a:lnTo>
                  <a:lnTo>
                    <a:pt x="346" y="158"/>
                  </a:lnTo>
                  <a:lnTo>
                    <a:pt x="346" y="158"/>
                  </a:lnTo>
                  <a:lnTo>
                    <a:pt x="336" y="164"/>
                  </a:lnTo>
                  <a:lnTo>
                    <a:pt x="328" y="169"/>
                  </a:lnTo>
                  <a:close/>
                  <a:moveTo>
                    <a:pt x="313" y="267"/>
                  </a:moveTo>
                  <a:lnTo>
                    <a:pt x="313" y="267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3" y="267"/>
                  </a:lnTo>
                  <a:close/>
                  <a:moveTo>
                    <a:pt x="178" y="83"/>
                  </a:moveTo>
                  <a:lnTo>
                    <a:pt x="178" y="83"/>
                  </a:lnTo>
                  <a:lnTo>
                    <a:pt x="176" y="83"/>
                  </a:lnTo>
                  <a:lnTo>
                    <a:pt x="172" y="84"/>
                  </a:lnTo>
                  <a:lnTo>
                    <a:pt x="165" y="84"/>
                  </a:lnTo>
                  <a:lnTo>
                    <a:pt x="165" y="84"/>
                  </a:lnTo>
                  <a:lnTo>
                    <a:pt x="165" y="82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7" y="77"/>
                  </a:lnTo>
                  <a:lnTo>
                    <a:pt x="171" y="79"/>
                  </a:lnTo>
                  <a:lnTo>
                    <a:pt x="176" y="80"/>
                  </a:lnTo>
                  <a:lnTo>
                    <a:pt x="178" y="83"/>
                  </a:lnTo>
                  <a:close/>
                  <a:moveTo>
                    <a:pt x="380" y="229"/>
                  </a:moveTo>
                  <a:lnTo>
                    <a:pt x="380" y="229"/>
                  </a:lnTo>
                  <a:lnTo>
                    <a:pt x="387" y="230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90" y="222"/>
                  </a:lnTo>
                  <a:lnTo>
                    <a:pt x="388" y="211"/>
                  </a:lnTo>
                  <a:lnTo>
                    <a:pt x="388" y="211"/>
                  </a:lnTo>
                  <a:lnTo>
                    <a:pt x="386" y="211"/>
                  </a:lnTo>
                  <a:lnTo>
                    <a:pt x="381" y="211"/>
                  </a:lnTo>
                  <a:lnTo>
                    <a:pt x="378" y="210"/>
                  </a:lnTo>
                  <a:lnTo>
                    <a:pt x="374" y="207"/>
                  </a:lnTo>
                  <a:lnTo>
                    <a:pt x="374" y="207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64" y="193"/>
                  </a:lnTo>
                  <a:lnTo>
                    <a:pt x="357" y="186"/>
                  </a:lnTo>
                  <a:lnTo>
                    <a:pt x="349" y="180"/>
                  </a:lnTo>
                  <a:lnTo>
                    <a:pt x="341" y="176"/>
                  </a:lnTo>
                  <a:lnTo>
                    <a:pt x="341" y="176"/>
                  </a:lnTo>
                  <a:lnTo>
                    <a:pt x="353" y="169"/>
                  </a:lnTo>
                  <a:lnTo>
                    <a:pt x="362" y="162"/>
                  </a:lnTo>
                  <a:lnTo>
                    <a:pt x="366" y="156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2" y="147"/>
                  </a:lnTo>
                  <a:lnTo>
                    <a:pt x="373" y="140"/>
                  </a:lnTo>
                  <a:lnTo>
                    <a:pt x="374" y="133"/>
                  </a:lnTo>
                  <a:lnTo>
                    <a:pt x="374" y="125"/>
                  </a:lnTo>
                  <a:lnTo>
                    <a:pt x="372" y="117"/>
                  </a:lnTo>
                  <a:lnTo>
                    <a:pt x="368" y="109"/>
                  </a:lnTo>
                  <a:lnTo>
                    <a:pt x="362" y="102"/>
                  </a:lnTo>
                  <a:lnTo>
                    <a:pt x="358" y="98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45" y="91"/>
                  </a:lnTo>
                  <a:lnTo>
                    <a:pt x="338" y="89"/>
                  </a:lnTo>
                  <a:lnTo>
                    <a:pt x="330" y="88"/>
                  </a:lnTo>
                  <a:lnTo>
                    <a:pt x="325" y="88"/>
                  </a:lnTo>
                  <a:lnTo>
                    <a:pt x="312" y="90"/>
                  </a:lnTo>
                  <a:lnTo>
                    <a:pt x="304" y="92"/>
                  </a:lnTo>
                  <a:lnTo>
                    <a:pt x="304" y="92"/>
                  </a:lnTo>
                  <a:lnTo>
                    <a:pt x="298" y="96"/>
                  </a:lnTo>
                  <a:lnTo>
                    <a:pt x="292" y="101"/>
                  </a:lnTo>
                  <a:lnTo>
                    <a:pt x="288" y="105"/>
                  </a:lnTo>
                  <a:lnTo>
                    <a:pt x="284" y="111"/>
                  </a:lnTo>
                  <a:lnTo>
                    <a:pt x="281" y="118"/>
                  </a:lnTo>
                  <a:lnTo>
                    <a:pt x="279" y="125"/>
                  </a:lnTo>
                  <a:lnTo>
                    <a:pt x="278" y="132"/>
                  </a:lnTo>
                  <a:lnTo>
                    <a:pt x="279" y="141"/>
                  </a:lnTo>
                  <a:lnTo>
                    <a:pt x="279" y="141"/>
                  </a:lnTo>
                  <a:lnTo>
                    <a:pt x="281" y="147"/>
                  </a:lnTo>
                  <a:lnTo>
                    <a:pt x="284" y="153"/>
                  </a:lnTo>
                  <a:lnTo>
                    <a:pt x="288" y="158"/>
                  </a:lnTo>
                  <a:lnTo>
                    <a:pt x="291" y="162"/>
                  </a:lnTo>
                  <a:lnTo>
                    <a:pt x="300" y="169"/>
                  </a:lnTo>
                  <a:lnTo>
                    <a:pt x="312" y="176"/>
                  </a:lnTo>
                  <a:lnTo>
                    <a:pt x="312" y="176"/>
                  </a:lnTo>
                  <a:lnTo>
                    <a:pt x="304" y="180"/>
                  </a:lnTo>
                  <a:lnTo>
                    <a:pt x="297" y="187"/>
                  </a:lnTo>
                  <a:lnTo>
                    <a:pt x="295" y="191"/>
                  </a:lnTo>
                  <a:lnTo>
                    <a:pt x="292" y="195"/>
                  </a:lnTo>
                  <a:lnTo>
                    <a:pt x="291" y="200"/>
                  </a:lnTo>
                  <a:lnTo>
                    <a:pt x="291" y="206"/>
                  </a:lnTo>
                  <a:lnTo>
                    <a:pt x="291" y="206"/>
                  </a:lnTo>
                  <a:lnTo>
                    <a:pt x="292" y="213"/>
                  </a:lnTo>
                  <a:lnTo>
                    <a:pt x="295" y="221"/>
                  </a:lnTo>
                  <a:lnTo>
                    <a:pt x="296" y="230"/>
                  </a:lnTo>
                  <a:lnTo>
                    <a:pt x="295" y="236"/>
                  </a:lnTo>
                  <a:lnTo>
                    <a:pt x="295" y="242"/>
                  </a:lnTo>
                  <a:lnTo>
                    <a:pt x="295" y="242"/>
                  </a:lnTo>
                  <a:lnTo>
                    <a:pt x="296" y="242"/>
                  </a:lnTo>
                  <a:lnTo>
                    <a:pt x="299" y="240"/>
                  </a:lnTo>
                  <a:lnTo>
                    <a:pt x="306" y="236"/>
                  </a:lnTo>
                  <a:lnTo>
                    <a:pt x="306" y="236"/>
                  </a:lnTo>
                  <a:lnTo>
                    <a:pt x="308" y="229"/>
                  </a:lnTo>
                  <a:lnTo>
                    <a:pt x="308" y="222"/>
                  </a:lnTo>
                  <a:lnTo>
                    <a:pt x="308" y="214"/>
                  </a:lnTo>
                  <a:lnTo>
                    <a:pt x="308" y="214"/>
                  </a:lnTo>
                  <a:lnTo>
                    <a:pt x="311" y="217"/>
                  </a:lnTo>
                  <a:lnTo>
                    <a:pt x="312" y="223"/>
                  </a:lnTo>
                  <a:lnTo>
                    <a:pt x="312" y="228"/>
                  </a:lnTo>
                  <a:lnTo>
                    <a:pt x="312" y="232"/>
                  </a:lnTo>
                  <a:lnTo>
                    <a:pt x="312" y="232"/>
                  </a:lnTo>
                  <a:lnTo>
                    <a:pt x="315" y="230"/>
                  </a:lnTo>
                  <a:lnTo>
                    <a:pt x="319" y="228"/>
                  </a:lnTo>
                  <a:lnTo>
                    <a:pt x="320" y="225"/>
                  </a:lnTo>
                  <a:lnTo>
                    <a:pt x="320" y="225"/>
                  </a:lnTo>
                  <a:lnTo>
                    <a:pt x="322" y="217"/>
                  </a:lnTo>
                  <a:lnTo>
                    <a:pt x="321" y="209"/>
                  </a:lnTo>
                  <a:lnTo>
                    <a:pt x="320" y="203"/>
                  </a:lnTo>
                  <a:lnTo>
                    <a:pt x="318" y="199"/>
                  </a:lnTo>
                  <a:lnTo>
                    <a:pt x="318" y="199"/>
                  </a:lnTo>
                  <a:lnTo>
                    <a:pt x="318" y="194"/>
                  </a:lnTo>
                  <a:lnTo>
                    <a:pt x="319" y="190"/>
                  </a:lnTo>
                  <a:lnTo>
                    <a:pt x="321" y="185"/>
                  </a:lnTo>
                  <a:lnTo>
                    <a:pt x="326" y="183"/>
                  </a:lnTo>
                  <a:lnTo>
                    <a:pt x="326" y="183"/>
                  </a:lnTo>
                  <a:lnTo>
                    <a:pt x="337" y="188"/>
                  </a:lnTo>
                  <a:lnTo>
                    <a:pt x="337" y="188"/>
                  </a:lnTo>
                  <a:lnTo>
                    <a:pt x="341" y="192"/>
                  </a:lnTo>
                  <a:lnTo>
                    <a:pt x="348" y="198"/>
                  </a:lnTo>
                  <a:lnTo>
                    <a:pt x="356" y="206"/>
                  </a:lnTo>
                  <a:lnTo>
                    <a:pt x="359" y="210"/>
                  </a:lnTo>
                  <a:lnTo>
                    <a:pt x="362" y="216"/>
                  </a:lnTo>
                  <a:lnTo>
                    <a:pt x="362" y="216"/>
                  </a:lnTo>
                  <a:lnTo>
                    <a:pt x="364" y="223"/>
                  </a:lnTo>
                  <a:lnTo>
                    <a:pt x="365" y="230"/>
                  </a:lnTo>
                  <a:lnTo>
                    <a:pt x="366" y="236"/>
                  </a:lnTo>
                  <a:lnTo>
                    <a:pt x="366" y="242"/>
                  </a:lnTo>
                  <a:lnTo>
                    <a:pt x="364" y="250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57" y="260"/>
                  </a:lnTo>
                  <a:lnTo>
                    <a:pt x="351" y="266"/>
                  </a:lnTo>
                  <a:lnTo>
                    <a:pt x="345" y="269"/>
                  </a:lnTo>
                  <a:lnTo>
                    <a:pt x="337" y="270"/>
                  </a:lnTo>
                  <a:lnTo>
                    <a:pt x="337" y="270"/>
                  </a:lnTo>
                  <a:lnTo>
                    <a:pt x="336" y="270"/>
                  </a:lnTo>
                  <a:lnTo>
                    <a:pt x="336" y="270"/>
                  </a:lnTo>
                  <a:lnTo>
                    <a:pt x="327" y="270"/>
                  </a:lnTo>
                  <a:lnTo>
                    <a:pt x="327" y="270"/>
                  </a:lnTo>
                  <a:lnTo>
                    <a:pt x="319" y="268"/>
                  </a:lnTo>
                  <a:lnTo>
                    <a:pt x="319" y="268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05" y="262"/>
                  </a:lnTo>
                  <a:lnTo>
                    <a:pt x="295" y="255"/>
                  </a:lnTo>
                  <a:lnTo>
                    <a:pt x="283" y="247"/>
                  </a:lnTo>
                  <a:lnTo>
                    <a:pt x="271" y="236"/>
                  </a:lnTo>
                  <a:lnTo>
                    <a:pt x="271" y="236"/>
                  </a:lnTo>
                  <a:lnTo>
                    <a:pt x="255" y="217"/>
                  </a:lnTo>
                  <a:lnTo>
                    <a:pt x="245" y="205"/>
                  </a:lnTo>
                  <a:lnTo>
                    <a:pt x="245" y="205"/>
                  </a:lnTo>
                  <a:lnTo>
                    <a:pt x="251" y="207"/>
                  </a:lnTo>
                  <a:lnTo>
                    <a:pt x="256" y="207"/>
                  </a:lnTo>
                  <a:lnTo>
                    <a:pt x="262" y="207"/>
                  </a:lnTo>
                  <a:lnTo>
                    <a:pt x="262" y="207"/>
                  </a:lnTo>
                  <a:lnTo>
                    <a:pt x="262" y="196"/>
                  </a:lnTo>
                  <a:lnTo>
                    <a:pt x="263" y="186"/>
                  </a:lnTo>
                  <a:lnTo>
                    <a:pt x="263" y="186"/>
                  </a:lnTo>
                  <a:lnTo>
                    <a:pt x="263" y="177"/>
                  </a:lnTo>
                  <a:lnTo>
                    <a:pt x="263" y="177"/>
                  </a:lnTo>
                  <a:lnTo>
                    <a:pt x="260" y="177"/>
                  </a:lnTo>
                  <a:lnTo>
                    <a:pt x="252" y="175"/>
                  </a:lnTo>
                  <a:lnTo>
                    <a:pt x="247" y="173"/>
                  </a:lnTo>
                  <a:lnTo>
                    <a:pt x="243" y="171"/>
                  </a:lnTo>
                  <a:lnTo>
                    <a:pt x="239" y="169"/>
                  </a:lnTo>
                  <a:lnTo>
                    <a:pt x="237" y="165"/>
                  </a:lnTo>
                  <a:lnTo>
                    <a:pt x="237" y="165"/>
                  </a:lnTo>
                  <a:lnTo>
                    <a:pt x="240" y="166"/>
                  </a:lnTo>
                  <a:lnTo>
                    <a:pt x="244" y="168"/>
                  </a:lnTo>
                  <a:lnTo>
                    <a:pt x="249" y="169"/>
                  </a:lnTo>
                  <a:lnTo>
                    <a:pt x="249" y="169"/>
                  </a:lnTo>
                  <a:lnTo>
                    <a:pt x="259" y="168"/>
                  </a:lnTo>
                  <a:lnTo>
                    <a:pt x="263" y="168"/>
                  </a:lnTo>
                  <a:lnTo>
                    <a:pt x="263" y="168"/>
                  </a:lnTo>
                  <a:lnTo>
                    <a:pt x="264" y="157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6" y="139"/>
                  </a:lnTo>
                  <a:lnTo>
                    <a:pt x="266" y="139"/>
                  </a:lnTo>
                  <a:lnTo>
                    <a:pt x="259" y="139"/>
                  </a:lnTo>
                  <a:lnTo>
                    <a:pt x="249" y="138"/>
                  </a:lnTo>
                  <a:lnTo>
                    <a:pt x="249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7" y="128"/>
                  </a:lnTo>
                  <a:lnTo>
                    <a:pt x="237" y="128"/>
                  </a:lnTo>
                  <a:lnTo>
                    <a:pt x="240" y="129"/>
                  </a:lnTo>
                  <a:lnTo>
                    <a:pt x="248" y="132"/>
                  </a:lnTo>
                  <a:lnTo>
                    <a:pt x="248" y="132"/>
                  </a:lnTo>
                  <a:lnTo>
                    <a:pt x="255" y="132"/>
                  </a:lnTo>
                  <a:lnTo>
                    <a:pt x="261" y="131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67" y="129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7" y="106"/>
                  </a:lnTo>
                  <a:lnTo>
                    <a:pt x="267" y="101"/>
                  </a:lnTo>
                  <a:lnTo>
                    <a:pt x="267" y="101"/>
                  </a:lnTo>
                  <a:lnTo>
                    <a:pt x="263" y="101"/>
                  </a:lnTo>
                  <a:lnTo>
                    <a:pt x="258" y="99"/>
                  </a:lnTo>
                  <a:lnTo>
                    <a:pt x="249" y="96"/>
                  </a:lnTo>
                  <a:lnTo>
                    <a:pt x="245" y="94"/>
                  </a:lnTo>
                  <a:lnTo>
                    <a:pt x="241" y="90"/>
                  </a:lnTo>
                  <a:lnTo>
                    <a:pt x="241" y="90"/>
                  </a:lnTo>
                  <a:lnTo>
                    <a:pt x="240" y="88"/>
                  </a:lnTo>
                  <a:lnTo>
                    <a:pt x="239" y="86"/>
                  </a:lnTo>
                  <a:lnTo>
                    <a:pt x="241" y="81"/>
                  </a:lnTo>
                  <a:lnTo>
                    <a:pt x="241" y="81"/>
                  </a:lnTo>
                  <a:lnTo>
                    <a:pt x="221" y="72"/>
                  </a:lnTo>
                  <a:lnTo>
                    <a:pt x="221" y="72"/>
                  </a:lnTo>
                  <a:lnTo>
                    <a:pt x="223" y="69"/>
                  </a:lnTo>
                  <a:lnTo>
                    <a:pt x="224" y="66"/>
                  </a:lnTo>
                  <a:lnTo>
                    <a:pt x="225" y="64"/>
                  </a:lnTo>
                  <a:lnTo>
                    <a:pt x="225" y="64"/>
                  </a:lnTo>
                  <a:lnTo>
                    <a:pt x="224" y="60"/>
                  </a:lnTo>
                  <a:lnTo>
                    <a:pt x="221" y="58"/>
                  </a:lnTo>
                  <a:lnTo>
                    <a:pt x="216" y="57"/>
                  </a:lnTo>
                  <a:lnTo>
                    <a:pt x="211" y="57"/>
                  </a:lnTo>
                  <a:lnTo>
                    <a:pt x="211" y="57"/>
                  </a:lnTo>
                  <a:lnTo>
                    <a:pt x="208" y="58"/>
                  </a:lnTo>
                  <a:lnTo>
                    <a:pt x="204" y="60"/>
                  </a:lnTo>
                  <a:lnTo>
                    <a:pt x="202" y="64"/>
                  </a:lnTo>
                  <a:lnTo>
                    <a:pt x="176" y="52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5" y="74"/>
                  </a:lnTo>
                  <a:lnTo>
                    <a:pt x="154" y="76"/>
                  </a:lnTo>
                  <a:lnTo>
                    <a:pt x="154" y="79"/>
                  </a:lnTo>
                  <a:lnTo>
                    <a:pt x="154" y="79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4" y="81"/>
                  </a:lnTo>
                  <a:lnTo>
                    <a:pt x="148" y="88"/>
                  </a:lnTo>
                  <a:lnTo>
                    <a:pt x="148" y="88"/>
                  </a:lnTo>
                  <a:lnTo>
                    <a:pt x="143" y="94"/>
                  </a:lnTo>
                  <a:lnTo>
                    <a:pt x="143" y="94"/>
                  </a:lnTo>
                  <a:lnTo>
                    <a:pt x="141" y="98"/>
                  </a:lnTo>
                  <a:lnTo>
                    <a:pt x="140" y="102"/>
                  </a:lnTo>
                  <a:lnTo>
                    <a:pt x="140" y="102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2" y="110"/>
                  </a:lnTo>
                  <a:lnTo>
                    <a:pt x="147" y="114"/>
                  </a:lnTo>
                  <a:lnTo>
                    <a:pt x="148" y="116"/>
                  </a:lnTo>
                  <a:lnTo>
                    <a:pt x="148" y="116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54" y="118"/>
                  </a:lnTo>
                  <a:lnTo>
                    <a:pt x="154" y="118"/>
                  </a:lnTo>
                  <a:lnTo>
                    <a:pt x="155" y="116"/>
                  </a:lnTo>
                  <a:lnTo>
                    <a:pt x="156" y="112"/>
                  </a:lnTo>
                  <a:lnTo>
                    <a:pt x="156" y="112"/>
                  </a:lnTo>
                  <a:lnTo>
                    <a:pt x="160" y="107"/>
                  </a:lnTo>
                  <a:lnTo>
                    <a:pt x="164" y="104"/>
                  </a:lnTo>
                  <a:lnTo>
                    <a:pt x="164" y="104"/>
                  </a:lnTo>
                  <a:lnTo>
                    <a:pt x="169" y="102"/>
                  </a:lnTo>
                  <a:lnTo>
                    <a:pt x="174" y="102"/>
                  </a:lnTo>
                  <a:lnTo>
                    <a:pt x="174" y="102"/>
                  </a:lnTo>
                  <a:lnTo>
                    <a:pt x="178" y="102"/>
                  </a:lnTo>
                  <a:lnTo>
                    <a:pt x="181" y="104"/>
                  </a:lnTo>
                  <a:lnTo>
                    <a:pt x="181" y="104"/>
                  </a:lnTo>
                  <a:lnTo>
                    <a:pt x="184" y="107"/>
                  </a:lnTo>
                  <a:lnTo>
                    <a:pt x="185" y="112"/>
                  </a:lnTo>
                  <a:lnTo>
                    <a:pt x="186" y="117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2" y="118"/>
                  </a:lnTo>
                  <a:lnTo>
                    <a:pt x="182" y="118"/>
                  </a:lnTo>
                  <a:lnTo>
                    <a:pt x="179" y="117"/>
                  </a:lnTo>
                  <a:lnTo>
                    <a:pt x="174" y="116"/>
                  </a:lnTo>
                  <a:lnTo>
                    <a:pt x="167" y="116"/>
                  </a:lnTo>
                  <a:lnTo>
                    <a:pt x="159" y="117"/>
                  </a:lnTo>
                  <a:lnTo>
                    <a:pt x="159" y="117"/>
                  </a:lnTo>
                  <a:lnTo>
                    <a:pt x="152" y="120"/>
                  </a:lnTo>
                  <a:lnTo>
                    <a:pt x="139" y="125"/>
                  </a:lnTo>
                  <a:lnTo>
                    <a:pt x="139" y="125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29" y="124"/>
                  </a:lnTo>
                  <a:lnTo>
                    <a:pt x="127" y="121"/>
                  </a:lnTo>
                  <a:lnTo>
                    <a:pt x="127" y="121"/>
                  </a:lnTo>
                  <a:lnTo>
                    <a:pt x="127" y="118"/>
                  </a:lnTo>
                  <a:lnTo>
                    <a:pt x="128" y="116"/>
                  </a:lnTo>
                  <a:lnTo>
                    <a:pt x="128" y="113"/>
                  </a:lnTo>
                  <a:lnTo>
                    <a:pt x="128" y="113"/>
                  </a:lnTo>
                  <a:lnTo>
                    <a:pt x="125" y="116"/>
                  </a:lnTo>
                  <a:lnTo>
                    <a:pt x="122" y="118"/>
                  </a:lnTo>
                  <a:lnTo>
                    <a:pt x="120" y="121"/>
                  </a:lnTo>
                  <a:lnTo>
                    <a:pt x="120" y="121"/>
                  </a:lnTo>
                  <a:lnTo>
                    <a:pt x="119" y="126"/>
                  </a:lnTo>
                  <a:lnTo>
                    <a:pt x="120" y="131"/>
                  </a:lnTo>
                  <a:lnTo>
                    <a:pt x="122" y="133"/>
                  </a:lnTo>
                  <a:lnTo>
                    <a:pt x="127" y="135"/>
                  </a:lnTo>
                  <a:lnTo>
                    <a:pt x="127" y="135"/>
                  </a:lnTo>
                  <a:lnTo>
                    <a:pt x="132" y="135"/>
                  </a:lnTo>
                  <a:lnTo>
                    <a:pt x="137" y="134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58" y="124"/>
                  </a:lnTo>
                  <a:lnTo>
                    <a:pt x="158" y="124"/>
                  </a:lnTo>
                  <a:lnTo>
                    <a:pt x="163" y="123"/>
                  </a:lnTo>
                  <a:lnTo>
                    <a:pt x="166" y="121"/>
                  </a:lnTo>
                  <a:lnTo>
                    <a:pt x="170" y="123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80" y="127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0" y="132"/>
                  </a:lnTo>
                  <a:lnTo>
                    <a:pt x="177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67" y="134"/>
                  </a:lnTo>
                  <a:lnTo>
                    <a:pt x="164" y="133"/>
                  </a:lnTo>
                  <a:lnTo>
                    <a:pt x="162" y="131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7" y="133"/>
                  </a:lnTo>
                  <a:lnTo>
                    <a:pt x="157" y="133"/>
                  </a:lnTo>
                  <a:lnTo>
                    <a:pt x="157" y="135"/>
                  </a:lnTo>
                  <a:lnTo>
                    <a:pt x="157" y="138"/>
                  </a:lnTo>
                  <a:lnTo>
                    <a:pt x="157" y="139"/>
                  </a:lnTo>
                  <a:lnTo>
                    <a:pt x="157" y="141"/>
                  </a:lnTo>
                  <a:lnTo>
                    <a:pt x="157" y="141"/>
                  </a:lnTo>
                  <a:lnTo>
                    <a:pt x="156" y="142"/>
                  </a:lnTo>
                  <a:lnTo>
                    <a:pt x="154" y="144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3" y="151"/>
                  </a:lnTo>
                  <a:lnTo>
                    <a:pt x="137" y="153"/>
                  </a:lnTo>
                  <a:lnTo>
                    <a:pt x="137" y="153"/>
                  </a:lnTo>
                  <a:lnTo>
                    <a:pt x="142" y="163"/>
                  </a:lnTo>
                  <a:lnTo>
                    <a:pt x="142" y="163"/>
                  </a:lnTo>
                  <a:lnTo>
                    <a:pt x="147" y="170"/>
                  </a:lnTo>
                  <a:lnTo>
                    <a:pt x="149" y="175"/>
                  </a:lnTo>
                  <a:lnTo>
                    <a:pt x="151" y="178"/>
                  </a:lnTo>
                  <a:lnTo>
                    <a:pt x="151" y="178"/>
                  </a:lnTo>
                  <a:lnTo>
                    <a:pt x="156" y="177"/>
                  </a:lnTo>
                  <a:lnTo>
                    <a:pt x="164" y="173"/>
                  </a:lnTo>
                  <a:lnTo>
                    <a:pt x="164" y="173"/>
                  </a:lnTo>
                  <a:lnTo>
                    <a:pt x="170" y="169"/>
                  </a:lnTo>
                  <a:lnTo>
                    <a:pt x="173" y="164"/>
                  </a:lnTo>
                  <a:lnTo>
                    <a:pt x="173" y="164"/>
                  </a:lnTo>
                  <a:lnTo>
                    <a:pt x="169" y="175"/>
                  </a:lnTo>
                  <a:lnTo>
                    <a:pt x="164" y="180"/>
                  </a:lnTo>
                  <a:lnTo>
                    <a:pt x="160" y="185"/>
                  </a:lnTo>
                  <a:lnTo>
                    <a:pt x="157" y="188"/>
                  </a:lnTo>
                  <a:lnTo>
                    <a:pt x="157" y="188"/>
                  </a:lnTo>
                  <a:lnTo>
                    <a:pt x="141" y="199"/>
                  </a:lnTo>
                  <a:lnTo>
                    <a:pt x="120" y="210"/>
                  </a:lnTo>
                  <a:lnTo>
                    <a:pt x="108" y="217"/>
                  </a:lnTo>
                  <a:lnTo>
                    <a:pt x="96" y="222"/>
                  </a:lnTo>
                  <a:lnTo>
                    <a:pt x="84" y="227"/>
                  </a:lnTo>
                  <a:lnTo>
                    <a:pt x="72" y="229"/>
                  </a:lnTo>
                  <a:lnTo>
                    <a:pt x="72" y="229"/>
                  </a:lnTo>
                  <a:lnTo>
                    <a:pt x="68" y="228"/>
                  </a:lnTo>
                  <a:lnTo>
                    <a:pt x="63" y="227"/>
                  </a:lnTo>
                  <a:lnTo>
                    <a:pt x="54" y="221"/>
                  </a:lnTo>
                  <a:lnTo>
                    <a:pt x="47" y="215"/>
                  </a:lnTo>
                  <a:lnTo>
                    <a:pt x="41" y="209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9" y="208"/>
                  </a:lnTo>
                  <a:lnTo>
                    <a:pt x="36" y="209"/>
                  </a:lnTo>
                  <a:lnTo>
                    <a:pt x="32" y="211"/>
                  </a:lnTo>
                  <a:lnTo>
                    <a:pt x="32" y="211"/>
                  </a:lnTo>
                  <a:lnTo>
                    <a:pt x="30" y="211"/>
                  </a:lnTo>
                  <a:lnTo>
                    <a:pt x="25" y="211"/>
                  </a:lnTo>
                  <a:lnTo>
                    <a:pt x="20" y="213"/>
                  </a:lnTo>
                  <a:lnTo>
                    <a:pt x="16" y="215"/>
                  </a:lnTo>
                  <a:lnTo>
                    <a:pt x="14" y="217"/>
                  </a:lnTo>
                  <a:lnTo>
                    <a:pt x="14" y="217"/>
                  </a:lnTo>
                  <a:lnTo>
                    <a:pt x="15" y="218"/>
                  </a:lnTo>
                  <a:lnTo>
                    <a:pt x="17" y="218"/>
                  </a:lnTo>
                  <a:lnTo>
                    <a:pt x="22" y="217"/>
                  </a:lnTo>
                  <a:lnTo>
                    <a:pt x="25" y="218"/>
                  </a:lnTo>
                  <a:lnTo>
                    <a:pt x="25" y="218"/>
                  </a:lnTo>
                  <a:lnTo>
                    <a:pt x="26" y="220"/>
                  </a:lnTo>
                  <a:lnTo>
                    <a:pt x="26" y="221"/>
                  </a:lnTo>
                  <a:lnTo>
                    <a:pt x="25" y="222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5" y="225"/>
                  </a:lnTo>
                  <a:lnTo>
                    <a:pt x="26" y="228"/>
                  </a:lnTo>
                  <a:lnTo>
                    <a:pt x="32" y="230"/>
                  </a:lnTo>
                  <a:lnTo>
                    <a:pt x="45" y="235"/>
                  </a:lnTo>
                  <a:lnTo>
                    <a:pt x="45" y="235"/>
                  </a:lnTo>
                  <a:lnTo>
                    <a:pt x="46" y="236"/>
                  </a:lnTo>
                  <a:lnTo>
                    <a:pt x="45" y="237"/>
                  </a:lnTo>
                  <a:lnTo>
                    <a:pt x="45" y="237"/>
                  </a:lnTo>
                  <a:lnTo>
                    <a:pt x="38" y="236"/>
                  </a:lnTo>
                  <a:lnTo>
                    <a:pt x="32" y="233"/>
                  </a:lnTo>
                  <a:lnTo>
                    <a:pt x="24" y="230"/>
                  </a:lnTo>
                  <a:lnTo>
                    <a:pt x="24" y="230"/>
                  </a:lnTo>
                  <a:lnTo>
                    <a:pt x="18" y="229"/>
                  </a:lnTo>
                  <a:lnTo>
                    <a:pt x="15" y="229"/>
                  </a:lnTo>
                  <a:lnTo>
                    <a:pt x="13" y="231"/>
                  </a:lnTo>
                  <a:lnTo>
                    <a:pt x="11" y="233"/>
                  </a:lnTo>
                  <a:lnTo>
                    <a:pt x="11" y="233"/>
                  </a:lnTo>
                  <a:lnTo>
                    <a:pt x="11" y="235"/>
                  </a:lnTo>
                  <a:lnTo>
                    <a:pt x="10" y="235"/>
                  </a:lnTo>
                  <a:lnTo>
                    <a:pt x="6" y="237"/>
                  </a:lnTo>
                  <a:lnTo>
                    <a:pt x="5" y="238"/>
                  </a:lnTo>
                  <a:lnTo>
                    <a:pt x="2" y="242"/>
                  </a:lnTo>
                  <a:lnTo>
                    <a:pt x="1" y="24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1" y="250"/>
                  </a:lnTo>
                  <a:lnTo>
                    <a:pt x="5" y="246"/>
                  </a:lnTo>
                  <a:lnTo>
                    <a:pt x="9" y="244"/>
                  </a:lnTo>
                  <a:lnTo>
                    <a:pt x="10" y="243"/>
                  </a:lnTo>
                  <a:lnTo>
                    <a:pt x="11" y="244"/>
                  </a:lnTo>
                  <a:lnTo>
                    <a:pt x="11" y="244"/>
                  </a:lnTo>
                  <a:lnTo>
                    <a:pt x="13" y="248"/>
                  </a:lnTo>
                  <a:lnTo>
                    <a:pt x="16" y="251"/>
                  </a:lnTo>
                  <a:lnTo>
                    <a:pt x="21" y="251"/>
                  </a:lnTo>
                  <a:lnTo>
                    <a:pt x="26" y="251"/>
                  </a:lnTo>
                  <a:lnTo>
                    <a:pt x="37" y="250"/>
                  </a:lnTo>
                  <a:lnTo>
                    <a:pt x="40" y="250"/>
                  </a:lnTo>
                  <a:lnTo>
                    <a:pt x="44" y="250"/>
                  </a:lnTo>
                  <a:lnTo>
                    <a:pt x="44" y="250"/>
                  </a:lnTo>
                  <a:lnTo>
                    <a:pt x="44" y="251"/>
                  </a:lnTo>
                  <a:lnTo>
                    <a:pt x="43" y="251"/>
                  </a:lnTo>
                  <a:lnTo>
                    <a:pt x="40" y="252"/>
                  </a:lnTo>
                  <a:lnTo>
                    <a:pt x="32" y="253"/>
                  </a:lnTo>
                  <a:lnTo>
                    <a:pt x="28" y="254"/>
                  </a:lnTo>
                  <a:lnTo>
                    <a:pt x="24" y="257"/>
                  </a:lnTo>
                  <a:lnTo>
                    <a:pt x="22" y="258"/>
                  </a:lnTo>
                  <a:lnTo>
                    <a:pt x="22" y="260"/>
                  </a:lnTo>
                  <a:lnTo>
                    <a:pt x="22" y="261"/>
                  </a:lnTo>
                  <a:lnTo>
                    <a:pt x="22" y="261"/>
                  </a:lnTo>
                  <a:lnTo>
                    <a:pt x="21" y="264"/>
                  </a:lnTo>
                  <a:lnTo>
                    <a:pt x="17" y="268"/>
                  </a:lnTo>
                  <a:lnTo>
                    <a:pt x="16" y="270"/>
                  </a:lnTo>
                  <a:lnTo>
                    <a:pt x="16" y="274"/>
                  </a:lnTo>
                  <a:lnTo>
                    <a:pt x="17" y="277"/>
                  </a:lnTo>
                  <a:lnTo>
                    <a:pt x="21" y="282"/>
                  </a:lnTo>
                  <a:lnTo>
                    <a:pt x="21" y="282"/>
                  </a:lnTo>
                  <a:lnTo>
                    <a:pt x="22" y="275"/>
                  </a:lnTo>
                  <a:lnTo>
                    <a:pt x="24" y="272"/>
                  </a:lnTo>
                  <a:lnTo>
                    <a:pt x="26" y="270"/>
                  </a:lnTo>
                  <a:lnTo>
                    <a:pt x="29" y="270"/>
                  </a:lnTo>
                  <a:lnTo>
                    <a:pt x="29" y="270"/>
                  </a:lnTo>
                  <a:lnTo>
                    <a:pt x="32" y="270"/>
                  </a:lnTo>
                  <a:lnTo>
                    <a:pt x="36" y="273"/>
                  </a:lnTo>
                  <a:lnTo>
                    <a:pt x="40" y="273"/>
                  </a:lnTo>
                  <a:lnTo>
                    <a:pt x="45" y="270"/>
                  </a:lnTo>
                  <a:lnTo>
                    <a:pt x="45" y="270"/>
                  </a:lnTo>
                  <a:lnTo>
                    <a:pt x="50" y="267"/>
                  </a:lnTo>
                  <a:lnTo>
                    <a:pt x="53" y="265"/>
                  </a:lnTo>
                  <a:lnTo>
                    <a:pt x="59" y="262"/>
                  </a:lnTo>
                  <a:lnTo>
                    <a:pt x="59" y="262"/>
                  </a:lnTo>
                  <a:lnTo>
                    <a:pt x="60" y="265"/>
                  </a:lnTo>
                  <a:lnTo>
                    <a:pt x="61" y="268"/>
                  </a:lnTo>
                  <a:lnTo>
                    <a:pt x="61" y="268"/>
                  </a:lnTo>
                  <a:lnTo>
                    <a:pt x="63" y="269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4"/>
                  </a:lnTo>
                  <a:lnTo>
                    <a:pt x="62" y="277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8" y="279"/>
                  </a:lnTo>
                  <a:lnTo>
                    <a:pt x="70" y="276"/>
                  </a:lnTo>
                  <a:lnTo>
                    <a:pt x="72" y="273"/>
                  </a:lnTo>
                  <a:lnTo>
                    <a:pt x="72" y="273"/>
                  </a:lnTo>
                  <a:lnTo>
                    <a:pt x="73" y="272"/>
                  </a:lnTo>
                  <a:lnTo>
                    <a:pt x="75" y="272"/>
                  </a:lnTo>
                  <a:lnTo>
                    <a:pt x="77" y="272"/>
                  </a:lnTo>
                  <a:lnTo>
                    <a:pt x="77" y="272"/>
                  </a:lnTo>
                  <a:lnTo>
                    <a:pt x="80" y="270"/>
                  </a:lnTo>
                  <a:lnTo>
                    <a:pt x="81" y="269"/>
                  </a:lnTo>
                  <a:lnTo>
                    <a:pt x="82" y="266"/>
                  </a:lnTo>
                  <a:lnTo>
                    <a:pt x="81" y="262"/>
                  </a:lnTo>
                  <a:lnTo>
                    <a:pt x="81" y="261"/>
                  </a:lnTo>
                  <a:lnTo>
                    <a:pt x="82" y="259"/>
                  </a:lnTo>
                  <a:lnTo>
                    <a:pt x="82" y="259"/>
                  </a:lnTo>
                  <a:lnTo>
                    <a:pt x="88" y="255"/>
                  </a:lnTo>
                  <a:lnTo>
                    <a:pt x="92" y="252"/>
                  </a:lnTo>
                  <a:lnTo>
                    <a:pt x="103" y="247"/>
                  </a:lnTo>
                  <a:lnTo>
                    <a:pt x="103" y="247"/>
                  </a:lnTo>
                  <a:lnTo>
                    <a:pt x="102" y="252"/>
                  </a:lnTo>
                  <a:lnTo>
                    <a:pt x="102" y="257"/>
                  </a:lnTo>
                  <a:lnTo>
                    <a:pt x="103" y="262"/>
                  </a:lnTo>
                  <a:lnTo>
                    <a:pt x="128" y="255"/>
                  </a:lnTo>
                  <a:lnTo>
                    <a:pt x="128" y="255"/>
                  </a:lnTo>
                  <a:lnTo>
                    <a:pt x="128" y="250"/>
                  </a:lnTo>
                  <a:lnTo>
                    <a:pt x="129" y="245"/>
                  </a:lnTo>
                  <a:lnTo>
                    <a:pt x="132" y="239"/>
                  </a:lnTo>
                  <a:lnTo>
                    <a:pt x="135" y="233"/>
                  </a:lnTo>
                  <a:lnTo>
                    <a:pt x="135" y="233"/>
                  </a:lnTo>
                  <a:lnTo>
                    <a:pt x="135" y="236"/>
                  </a:lnTo>
                  <a:lnTo>
                    <a:pt x="135" y="242"/>
                  </a:lnTo>
                  <a:lnTo>
                    <a:pt x="134" y="248"/>
                  </a:lnTo>
                  <a:lnTo>
                    <a:pt x="135" y="252"/>
                  </a:lnTo>
                  <a:lnTo>
                    <a:pt x="136" y="253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60" y="244"/>
                  </a:lnTo>
                  <a:lnTo>
                    <a:pt x="160" y="239"/>
                  </a:lnTo>
                  <a:lnTo>
                    <a:pt x="162" y="231"/>
                  </a:lnTo>
                  <a:lnTo>
                    <a:pt x="162" y="231"/>
                  </a:lnTo>
                  <a:lnTo>
                    <a:pt x="165" y="240"/>
                  </a:lnTo>
                  <a:lnTo>
                    <a:pt x="169" y="248"/>
                  </a:lnTo>
                  <a:lnTo>
                    <a:pt x="174" y="255"/>
                  </a:lnTo>
                  <a:lnTo>
                    <a:pt x="178" y="258"/>
                  </a:lnTo>
                  <a:lnTo>
                    <a:pt x="182" y="260"/>
                  </a:lnTo>
                  <a:lnTo>
                    <a:pt x="182" y="260"/>
                  </a:lnTo>
                  <a:lnTo>
                    <a:pt x="196" y="266"/>
                  </a:lnTo>
                  <a:lnTo>
                    <a:pt x="210" y="270"/>
                  </a:lnTo>
                  <a:lnTo>
                    <a:pt x="246" y="281"/>
                  </a:lnTo>
                  <a:lnTo>
                    <a:pt x="246" y="281"/>
                  </a:lnTo>
                  <a:lnTo>
                    <a:pt x="258" y="284"/>
                  </a:lnTo>
                  <a:lnTo>
                    <a:pt x="266" y="288"/>
                  </a:lnTo>
                  <a:lnTo>
                    <a:pt x="266" y="288"/>
                  </a:lnTo>
                  <a:lnTo>
                    <a:pt x="267" y="289"/>
                  </a:lnTo>
                  <a:lnTo>
                    <a:pt x="267" y="290"/>
                  </a:lnTo>
                  <a:lnTo>
                    <a:pt x="266" y="294"/>
                  </a:lnTo>
                  <a:lnTo>
                    <a:pt x="262" y="296"/>
                  </a:lnTo>
                  <a:lnTo>
                    <a:pt x="262" y="296"/>
                  </a:lnTo>
                  <a:lnTo>
                    <a:pt x="268" y="299"/>
                  </a:lnTo>
                  <a:lnTo>
                    <a:pt x="277" y="305"/>
                  </a:lnTo>
                  <a:lnTo>
                    <a:pt x="277" y="305"/>
                  </a:lnTo>
                  <a:lnTo>
                    <a:pt x="283" y="311"/>
                  </a:lnTo>
                  <a:lnTo>
                    <a:pt x="286" y="318"/>
                  </a:lnTo>
                  <a:lnTo>
                    <a:pt x="290" y="327"/>
                  </a:lnTo>
                  <a:lnTo>
                    <a:pt x="292" y="336"/>
                  </a:lnTo>
                  <a:lnTo>
                    <a:pt x="292" y="336"/>
                  </a:lnTo>
                  <a:lnTo>
                    <a:pt x="293" y="344"/>
                  </a:lnTo>
                  <a:lnTo>
                    <a:pt x="295" y="352"/>
                  </a:lnTo>
                  <a:lnTo>
                    <a:pt x="295" y="359"/>
                  </a:lnTo>
                  <a:lnTo>
                    <a:pt x="293" y="363"/>
                  </a:lnTo>
                  <a:lnTo>
                    <a:pt x="292" y="364"/>
                  </a:lnTo>
                  <a:lnTo>
                    <a:pt x="292" y="364"/>
                  </a:lnTo>
                  <a:lnTo>
                    <a:pt x="291" y="366"/>
                  </a:lnTo>
                  <a:lnTo>
                    <a:pt x="289" y="368"/>
                  </a:lnTo>
                  <a:lnTo>
                    <a:pt x="284" y="369"/>
                  </a:lnTo>
                  <a:lnTo>
                    <a:pt x="277" y="371"/>
                  </a:lnTo>
                  <a:lnTo>
                    <a:pt x="279" y="380"/>
                  </a:lnTo>
                  <a:lnTo>
                    <a:pt x="279" y="380"/>
                  </a:lnTo>
                  <a:lnTo>
                    <a:pt x="285" y="380"/>
                  </a:lnTo>
                  <a:lnTo>
                    <a:pt x="290" y="379"/>
                  </a:lnTo>
                  <a:lnTo>
                    <a:pt x="295" y="378"/>
                  </a:lnTo>
                  <a:lnTo>
                    <a:pt x="295" y="378"/>
                  </a:lnTo>
                  <a:lnTo>
                    <a:pt x="292" y="379"/>
                  </a:lnTo>
                  <a:lnTo>
                    <a:pt x="292" y="379"/>
                  </a:lnTo>
                  <a:lnTo>
                    <a:pt x="290" y="385"/>
                  </a:lnTo>
                  <a:lnTo>
                    <a:pt x="289" y="389"/>
                  </a:lnTo>
                  <a:lnTo>
                    <a:pt x="298" y="396"/>
                  </a:lnTo>
                  <a:lnTo>
                    <a:pt x="298" y="396"/>
                  </a:lnTo>
                  <a:lnTo>
                    <a:pt x="303" y="385"/>
                  </a:lnTo>
                  <a:lnTo>
                    <a:pt x="305" y="381"/>
                  </a:lnTo>
                  <a:lnTo>
                    <a:pt x="307" y="379"/>
                  </a:lnTo>
                  <a:lnTo>
                    <a:pt x="307" y="379"/>
                  </a:lnTo>
                  <a:lnTo>
                    <a:pt x="310" y="379"/>
                  </a:lnTo>
                  <a:lnTo>
                    <a:pt x="313" y="380"/>
                  </a:lnTo>
                  <a:lnTo>
                    <a:pt x="318" y="383"/>
                  </a:lnTo>
                  <a:lnTo>
                    <a:pt x="323" y="385"/>
                  </a:lnTo>
                  <a:lnTo>
                    <a:pt x="328" y="389"/>
                  </a:lnTo>
                  <a:lnTo>
                    <a:pt x="333" y="395"/>
                  </a:lnTo>
                  <a:lnTo>
                    <a:pt x="337" y="401"/>
                  </a:lnTo>
                  <a:lnTo>
                    <a:pt x="341" y="408"/>
                  </a:lnTo>
                  <a:lnTo>
                    <a:pt x="341" y="408"/>
                  </a:lnTo>
                  <a:lnTo>
                    <a:pt x="343" y="414"/>
                  </a:lnTo>
                  <a:lnTo>
                    <a:pt x="343" y="420"/>
                  </a:lnTo>
                  <a:lnTo>
                    <a:pt x="343" y="425"/>
                  </a:lnTo>
                  <a:lnTo>
                    <a:pt x="343" y="432"/>
                  </a:lnTo>
                  <a:lnTo>
                    <a:pt x="342" y="438"/>
                  </a:lnTo>
                  <a:lnTo>
                    <a:pt x="340" y="443"/>
                  </a:lnTo>
                  <a:lnTo>
                    <a:pt x="336" y="446"/>
                  </a:lnTo>
                  <a:lnTo>
                    <a:pt x="331" y="448"/>
                  </a:lnTo>
                  <a:lnTo>
                    <a:pt x="331" y="448"/>
                  </a:lnTo>
                  <a:lnTo>
                    <a:pt x="329" y="448"/>
                  </a:lnTo>
                  <a:lnTo>
                    <a:pt x="326" y="447"/>
                  </a:lnTo>
                  <a:lnTo>
                    <a:pt x="319" y="444"/>
                  </a:lnTo>
                  <a:lnTo>
                    <a:pt x="312" y="440"/>
                  </a:lnTo>
                  <a:lnTo>
                    <a:pt x="308" y="440"/>
                  </a:lnTo>
                  <a:lnTo>
                    <a:pt x="307" y="443"/>
                  </a:lnTo>
                  <a:lnTo>
                    <a:pt x="307" y="443"/>
                  </a:lnTo>
                  <a:lnTo>
                    <a:pt x="305" y="444"/>
                  </a:lnTo>
                  <a:lnTo>
                    <a:pt x="303" y="446"/>
                  </a:lnTo>
                  <a:lnTo>
                    <a:pt x="296" y="450"/>
                  </a:lnTo>
                  <a:lnTo>
                    <a:pt x="293" y="452"/>
                  </a:lnTo>
                  <a:lnTo>
                    <a:pt x="292" y="455"/>
                  </a:lnTo>
                  <a:lnTo>
                    <a:pt x="291" y="460"/>
                  </a:lnTo>
                  <a:lnTo>
                    <a:pt x="292" y="466"/>
                  </a:lnTo>
                  <a:lnTo>
                    <a:pt x="292" y="466"/>
                  </a:lnTo>
                  <a:lnTo>
                    <a:pt x="298" y="460"/>
                  </a:lnTo>
                  <a:lnTo>
                    <a:pt x="300" y="458"/>
                  </a:lnTo>
                  <a:lnTo>
                    <a:pt x="303" y="458"/>
                  </a:lnTo>
                  <a:lnTo>
                    <a:pt x="303" y="458"/>
                  </a:lnTo>
                  <a:lnTo>
                    <a:pt x="304" y="459"/>
                  </a:lnTo>
                  <a:lnTo>
                    <a:pt x="305" y="460"/>
                  </a:lnTo>
                  <a:lnTo>
                    <a:pt x="306" y="462"/>
                  </a:lnTo>
                  <a:lnTo>
                    <a:pt x="306" y="462"/>
                  </a:lnTo>
                  <a:lnTo>
                    <a:pt x="308" y="463"/>
                  </a:lnTo>
                  <a:lnTo>
                    <a:pt x="311" y="463"/>
                  </a:lnTo>
                  <a:lnTo>
                    <a:pt x="316" y="463"/>
                  </a:lnTo>
                  <a:lnTo>
                    <a:pt x="323" y="462"/>
                  </a:lnTo>
                  <a:lnTo>
                    <a:pt x="326" y="462"/>
                  </a:lnTo>
                  <a:lnTo>
                    <a:pt x="326" y="463"/>
                  </a:lnTo>
                  <a:lnTo>
                    <a:pt x="326" y="463"/>
                  </a:lnTo>
                  <a:lnTo>
                    <a:pt x="326" y="465"/>
                  </a:lnTo>
                  <a:lnTo>
                    <a:pt x="325" y="465"/>
                  </a:lnTo>
                  <a:lnTo>
                    <a:pt x="322" y="465"/>
                  </a:lnTo>
                  <a:lnTo>
                    <a:pt x="322" y="465"/>
                  </a:lnTo>
                  <a:lnTo>
                    <a:pt x="310" y="467"/>
                  </a:lnTo>
                  <a:lnTo>
                    <a:pt x="305" y="469"/>
                  </a:lnTo>
                  <a:lnTo>
                    <a:pt x="303" y="472"/>
                  </a:lnTo>
                  <a:lnTo>
                    <a:pt x="303" y="472"/>
                  </a:lnTo>
                  <a:lnTo>
                    <a:pt x="303" y="473"/>
                  </a:lnTo>
                  <a:lnTo>
                    <a:pt x="301" y="475"/>
                  </a:lnTo>
                  <a:lnTo>
                    <a:pt x="301" y="475"/>
                  </a:lnTo>
                  <a:lnTo>
                    <a:pt x="300" y="478"/>
                  </a:lnTo>
                  <a:lnTo>
                    <a:pt x="297" y="481"/>
                  </a:lnTo>
                  <a:lnTo>
                    <a:pt x="295" y="484"/>
                  </a:lnTo>
                  <a:lnTo>
                    <a:pt x="293" y="488"/>
                  </a:lnTo>
                  <a:lnTo>
                    <a:pt x="293" y="491"/>
                  </a:lnTo>
                  <a:lnTo>
                    <a:pt x="293" y="491"/>
                  </a:lnTo>
                  <a:lnTo>
                    <a:pt x="295" y="496"/>
                  </a:lnTo>
                  <a:lnTo>
                    <a:pt x="297" y="498"/>
                  </a:lnTo>
                  <a:lnTo>
                    <a:pt x="299" y="502"/>
                  </a:lnTo>
                  <a:lnTo>
                    <a:pt x="299" y="502"/>
                  </a:lnTo>
                  <a:lnTo>
                    <a:pt x="300" y="499"/>
                  </a:lnTo>
                  <a:lnTo>
                    <a:pt x="300" y="496"/>
                  </a:lnTo>
                  <a:lnTo>
                    <a:pt x="301" y="491"/>
                  </a:lnTo>
                  <a:lnTo>
                    <a:pt x="303" y="489"/>
                  </a:lnTo>
                  <a:lnTo>
                    <a:pt x="304" y="489"/>
                  </a:lnTo>
                  <a:lnTo>
                    <a:pt x="304" y="489"/>
                  </a:lnTo>
                  <a:lnTo>
                    <a:pt x="306" y="489"/>
                  </a:lnTo>
                  <a:lnTo>
                    <a:pt x="307" y="490"/>
                  </a:lnTo>
                  <a:lnTo>
                    <a:pt x="310" y="492"/>
                  </a:lnTo>
                  <a:lnTo>
                    <a:pt x="312" y="492"/>
                  </a:lnTo>
                  <a:lnTo>
                    <a:pt x="312" y="492"/>
                  </a:lnTo>
                  <a:lnTo>
                    <a:pt x="314" y="492"/>
                  </a:lnTo>
                  <a:lnTo>
                    <a:pt x="318" y="490"/>
                  </a:lnTo>
                  <a:lnTo>
                    <a:pt x="323" y="483"/>
                  </a:lnTo>
                  <a:lnTo>
                    <a:pt x="330" y="477"/>
                  </a:lnTo>
                  <a:lnTo>
                    <a:pt x="334" y="475"/>
                  </a:lnTo>
                  <a:lnTo>
                    <a:pt x="336" y="475"/>
                  </a:lnTo>
                  <a:lnTo>
                    <a:pt x="336" y="475"/>
                  </a:lnTo>
                  <a:lnTo>
                    <a:pt x="336" y="476"/>
                  </a:lnTo>
                  <a:lnTo>
                    <a:pt x="335" y="477"/>
                  </a:lnTo>
                  <a:lnTo>
                    <a:pt x="331" y="481"/>
                  </a:lnTo>
                  <a:lnTo>
                    <a:pt x="327" y="485"/>
                  </a:lnTo>
                  <a:lnTo>
                    <a:pt x="325" y="488"/>
                  </a:lnTo>
                  <a:lnTo>
                    <a:pt x="323" y="491"/>
                  </a:lnTo>
                  <a:lnTo>
                    <a:pt x="323" y="491"/>
                  </a:lnTo>
                  <a:lnTo>
                    <a:pt x="323" y="495"/>
                  </a:lnTo>
                  <a:lnTo>
                    <a:pt x="326" y="497"/>
                  </a:lnTo>
                  <a:lnTo>
                    <a:pt x="328" y="499"/>
                  </a:lnTo>
                  <a:lnTo>
                    <a:pt x="329" y="502"/>
                  </a:lnTo>
                  <a:lnTo>
                    <a:pt x="329" y="502"/>
                  </a:lnTo>
                  <a:lnTo>
                    <a:pt x="329" y="504"/>
                  </a:lnTo>
                  <a:lnTo>
                    <a:pt x="331" y="507"/>
                  </a:lnTo>
                  <a:lnTo>
                    <a:pt x="335" y="510"/>
                  </a:lnTo>
                  <a:lnTo>
                    <a:pt x="338" y="511"/>
                  </a:lnTo>
                  <a:lnTo>
                    <a:pt x="344" y="513"/>
                  </a:lnTo>
                  <a:lnTo>
                    <a:pt x="348" y="513"/>
                  </a:lnTo>
                  <a:lnTo>
                    <a:pt x="348" y="513"/>
                  </a:lnTo>
                  <a:lnTo>
                    <a:pt x="346" y="511"/>
                  </a:lnTo>
                  <a:lnTo>
                    <a:pt x="343" y="507"/>
                  </a:lnTo>
                  <a:lnTo>
                    <a:pt x="341" y="503"/>
                  </a:lnTo>
                  <a:lnTo>
                    <a:pt x="340" y="502"/>
                  </a:lnTo>
                  <a:lnTo>
                    <a:pt x="341" y="499"/>
                  </a:lnTo>
                  <a:lnTo>
                    <a:pt x="341" y="499"/>
                  </a:lnTo>
                  <a:lnTo>
                    <a:pt x="342" y="498"/>
                  </a:lnTo>
                  <a:lnTo>
                    <a:pt x="343" y="499"/>
                  </a:lnTo>
                  <a:lnTo>
                    <a:pt x="345" y="499"/>
                  </a:lnTo>
                  <a:lnTo>
                    <a:pt x="349" y="498"/>
                  </a:lnTo>
                  <a:lnTo>
                    <a:pt x="349" y="498"/>
                  </a:lnTo>
                  <a:lnTo>
                    <a:pt x="349" y="496"/>
                  </a:lnTo>
                  <a:lnTo>
                    <a:pt x="348" y="489"/>
                  </a:lnTo>
                  <a:lnTo>
                    <a:pt x="349" y="485"/>
                  </a:lnTo>
                  <a:lnTo>
                    <a:pt x="350" y="481"/>
                  </a:lnTo>
                  <a:lnTo>
                    <a:pt x="353" y="476"/>
                  </a:lnTo>
                  <a:lnTo>
                    <a:pt x="358" y="470"/>
                  </a:lnTo>
                  <a:lnTo>
                    <a:pt x="358" y="470"/>
                  </a:lnTo>
                  <a:lnTo>
                    <a:pt x="360" y="474"/>
                  </a:lnTo>
                  <a:lnTo>
                    <a:pt x="363" y="475"/>
                  </a:lnTo>
                  <a:lnTo>
                    <a:pt x="366" y="476"/>
                  </a:lnTo>
                  <a:lnTo>
                    <a:pt x="366" y="476"/>
                  </a:lnTo>
                  <a:lnTo>
                    <a:pt x="368" y="477"/>
                  </a:lnTo>
                  <a:lnTo>
                    <a:pt x="368" y="478"/>
                  </a:lnTo>
                  <a:lnTo>
                    <a:pt x="370" y="483"/>
                  </a:lnTo>
                  <a:lnTo>
                    <a:pt x="368" y="489"/>
                  </a:lnTo>
                  <a:lnTo>
                    <a:pt x="368" y="489"/>
                  </a:lnTo>
                  <a:lnTo>
                    <a:pt x="371" y="488"/>
                  </a:lnTo>
                  <a:lnTo>
                    <a:pt x="373" y="484"/>
                  </a:lnTo>
                  <a:lnTo>
                    <a:pt x="374" y="478"/>
                  </a:lnTo>
                  <a:lnTo>
                    <a:pt x="375" y="472"/>
                  </a:lnTo>
                  <a:lnTo>
                    <a:pt x="375" y="472"/>
                  </a:lnTo>
                  <a:lnTo>
                    <a:pt x="377" y="470"/>
                  </a:lnTo>
                  <a:lnTo>
                    <a:pt x="380" y="466"/>
                  </a:lnTo>
                  <a:lnTo>
                    <a:pt x="380" y="466"/>
                  </a:lnTo>
                  <a:lnTo>
                    <a:pt x="380" y="463"/>
                  </a:lnTo>
                  <a:lnTo>
                    <a:pt x="379" y="462"/>
                  </a:lnTo>
                  <a:lnTo>
                    <a:pt x="377" y="459"/>
                  </a:lnTo>
                  <a:lnTo>
                    <a:pt x="374" y="457"/>
                  </a:lnTo>
                  <a:lnTo>
                    <a:pt x="373" y="453"/>
                  </a:lnTo>
                  <a:lnTo>
                    <a:pt x="372" y="447"/>
                  </a:lnTo>
                  <a:lnTo>
                    <a:pt x="372" y="440"/>
                  </a:lnTo>
                  <a:lnTo>
                    <a:pt x="372" y="440"/>
                  </a:lnTo>
                  <a:lnTo>
                    <a:pt x="372" y="438"/>
                  </a:lnTo>
                  <a:lnTo>
                    <a:pt x="371" y="437"/>
                  </a:lnTo>
                  <a:lnTo>
                    <a:pt x="367" y="435"/>
                  </a:lnTo>
                  <a:lnTo>
                    <a:pt x="367" y="435"/>
                  </a:lnTo>
                  <a:lnTo>
                    <a:pt x="366" y="431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71" y="431"/>
                  </a:lnTo>
                  <a:lnTo>
                    <a:pt x="375" y="431"/>
                  </a:lnTo>
                  <a:lnTo>
                    <a:pt x="380" y="430"/>
                  </a:lnTo>
                  <a:lnTo>
                    <a:pt x="380" y="430"/>
                  </a:lnTo>
                  <a:lnTo>
                    <a:pt x="381" y="416"/>
                  </a:lnTo>
                  <a:lnTo>
                    <a:pt x="381" y="409"/>
                  </a:lnTo>
                  <a:lnTo>
                    <a:pt x="381" y="406"/>
                  </a:lnTo>
                  <a:lnTo>
                    <a:pt x="381" y="406"/>
                  </a:lnTo>
                  <a:lnTo>
                    <a:pt x="375" y="406"/>
                  </a:lnTo>
                  <a:lnTo>
                    <a:pt x="372" y="405"/>
                  </a:lnTo>
                  <a:lnTo>
                    <a:pt x="368" y="403"/>
                  </a:lnTo>
                  <a:lnTo>
                    <a:pt x="366" y="401"/>
                  </a:lnTo>
                  <a:lnTo>
                    <a:pt x="366" y="401"/>
                  </a:lnTo>
                  <a:lnTo>
                    <a:pt x="371" y="401"/>
                  </a:lnTo>
                  <a:lnTo>
                    <a:pt x="374" y="401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1" y="399"/>
                  </a:lnTo>
                  <a:lnTo>
                    <a:pt x="380" y="387"/>
                  </a:lnTo>
                  <a:lnTo>
                    <a:pt x="380" y="379"/>
                  </a:lnTo>
                  <a:lnTo>
                    <a:pt x="379" y="377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4" y="377"/>
                  </a:lnTo>
                  <a:lnTo>
                    <a:pt x="371" y="377"/>
                  </a:lnTo>
                  <a:lnTo>
                    <a:pt x="366" y="376"/>
                  </a:lnTo>
                  <a:lnTo>
                    <a:pt x="363" y="374"/>
                  </a:lnTo>
                  <a:lnTo>
                    <a:pt x="363" y="374"/>
                  </a:lnTo>
                  <a:lnTo>
                    <a:pt x="362" y="373"/>
                  </a:lnTo>
                  <a:lnTo>
                    <a:pt x="362" y="371"/>
                  </a:lnTo>
                  <a:lnTo>
                    <a:pt x="360" y="368"/>
                  </a:lnTo>
                  <a:lnTo>
                    <a:pt x="360" y="365"/>
                  </a:lnTo>
                  <a:lnTo>
                    <a:pt x="359" y="364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51" y="361"/>
                  </a:lnTo>
                  <a:lnTo>
                    <a:pt x="345" y="357"/>
                  </a:lnTo>
                  <a:lnTo>
                    <a:pt x="341" y="354"/>
                  </a:lnTo>
                  <a:lnTo>
                    <a:pt x="338" y="351"/>
                  </a:lnTo>
                  <a:lnTo>
                    <a:pt x="338" y="351"/>
                  </a:lnTo>
                  <a:lnTo>
                    <a:pt x="336" y="348"/>
                  </a:lnTo>
                  <a:lnTo>
                    <a:pt x="335" y="344"/>
                  </a:lnTo>
                  <a:lnTo>
                    <a:pt x="335" y="342"/>
                  </a:lnTo>
                  <a:lnTo>
                    <a:pt x="335" y="342"/>
                  </a:lnTo>
                  <a:lnTo>
                    <a:pt x="341" y="344"/>
                  </a:lnTo>
                  <a:lnTo>
                    <a:pt x="344" y="344"/>
                  </a:lnTo>
                  <a:lnTo>
                    <a:pt x="346" y="343"/>
                  </a:lnTo>
                  <a:lnTo>
                    <a:pt x="349" y="325"/>
                  </a:lnTo>
                  <a:lnTo>
                    <a:pt x="349" y="325"/>
                  </a:lnTo>
                  <a:lnTo>
                    <a:pt x="346" y="325"/>
                  </a:lnTo>
                  <a:lnTo>
                    <a:pt x="342" y="324"/>
                  </a:lnTo>
                  <a:lnTo>
                    <a:pt x="342" y="324"/>
                  </a:lnTo>
                  <a:lnTo>
                    <a:pt x="340" y="321"/>
                  </a:lnTo>
                  <a:lnTo>
                    <a:pt x="337" y="319"/>
                  </a:lnTo>
                  <a:lnTo>
                    <a:pt x="335" y="317"/>
                  </a:lnTo>
                  <a:lnTo>
                    <a:pt x="335" y="317"/>
                  </a:lnTo>
                  <a:lnTo>
                    <a:pt x="337" y="318"/>
                  </a:lnTo>
                  <a:lnTo>
                    <a:pt x="342" y="319"/>
                  </a:lnTo>
                  <a:lnTo>
                    <a:pt x="342" y="319"/>
                  </a:lnTo>
                  <a:lnTo>
                    <a:pt x="348" y="319"/>
                  </a:lnTo>
                  <a:lnTo>
                    <a:pt x="349" y="318"/>
                  </a:lnTo>
                  <a:lnTo>
                    <a:pt x="352" y="297"/>
                  </a:lnTo>
                  <a:lnTo>
                    <a:pt x="352" y="297"/>
                  </a:lnTo>
                  <a:lnTo>
                    <a:pt x="348" y="297"/>
                  </a:lnTo>
                  <a:lnTo>
                    <a:pt x="345" y="296"/>
                  </a:lnTo>
                  <a:lnTo>
                    <a:pt x="342" y="295"/>
                  </a:lnTo>
                  <a:lnTo>
                    <a:pt x="341" y="291"/>
                  </a:lnTo>
                  <a:lnTo>
                    <a:pt x="341" y="290"/>
                  </a:lnTo>
                  <a:lnTo>
                    <a:pt x="341" y="290"/>
                  </a:lnTo>
                  <a:lnTo>
                    <a:pt x="348" y="288"/>
                  </a:lnTo>
                  <a:lnTo>
                    <a:pt x="355" y="284"/>
                  </a:lnTo>
                  <a:lnTo>
                    <a:pt x="360" y="280"/>
                  </a:lnTo>
                  <a:lnTo>
                    <a:pt x="366" y="275"/>
                  </a:lnTo>
                  <a:lnTo>
                    <a:pt x="371" y="269"/>
                  </a:lnTo>
                  <a:lnTo>
                    <a:pt x="374" y="262"/>
                  </a:lnTo>
                  <a:lnTo>
                    <a:pt x="377" y="257"/>
                  </a:lnTo>
                  <a:lnTo>
                    <a:pt x="379" y="250"/>
                  </a:lnTo>
                  <a:lnTo>
                    <a:pt x="379" y="250"/>
                  </a:lnTo>
                  <a:lnTo>
                    <a:pt x="383" y="252"/>
                  </a:lnTo>
                  <a:lnTo>
                    <a:pt x="387" y="252"/>
                  </a:lnTo>
                  <a:lnTo>
                    <a:pt x="390" y="252"/>
                  </a:lnTo>
                  <a:lnTo>
                    <a:pt x="390" y="252"/>
                  </a:lnTo>
                  <a:lnTo>
                    <a:pt x="390" y="244"/>
                  </a:lnTo>
                  <a:lnTo>
                    <a:pt x="390" y="235"/>
                  </a:lnTo>
                  <a:lnTo>
                    <a:pt x="390" y="235"/>
                  </a:lnTo>
                  <a:lnTo>
                    <a:pt x="386" y="233"/>
                  </a:lnTo>
                  <a:lnTo>
                    <a:pt x="382" y="232"/>
                  </a:lnTo>
                  <a:lnTo>
                    <a:pt x="380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4787" y="2604"/>
              <a:ext cx="221" cy="58"/>
            </a:xfrm>
            <a:custGeom>
              <a:avLst/>
              <a:gdLst>
                <a:gd name="T0" fmla="*/ 0 w 221"/>
                <a:gd name="T1" fmla="*/ 22 h 58"/>
                <a:gd name="T2" fmla="*/ 0 w 221"/>
                <a:gd name="T3" fmla="*/ 22 h 58"/>
                <a:gd name="T4" fmla="*/ 14 w 221"/>
                <a:gd name="T5" fmla="*/ 31 h 58"/>
                <a:gd name="T6" fmla="*/ 26 w 221"/>
                <a:gd name="T7" fmla="*/ 38 h 58"/>
                <a:gd name="T8" fmla="*/ 26 w 221"/>
                <a:gd name="T9" fmla="*/ 38 h 58"/>
                <a:gd name="T10" fmla="*/ 45 w 221"/>
                <a:gd name="T11" fmla="*/ 45 h 58"/>
                <a:gd name="T12" fmla="*/ 57 w 221"/>
                <a:gd name="T13" fmla="*/ 50 h 58"/>
                <a:gd name="T14" fmla="*/ 72 w 221"/>
                <a:gd name="T15" fmla="*/ 53 h 58"/>
                <a:gd name="T16" fmla="*/ 87 w 221"/>
                <a:gd name="T17" fmla="*/ 56 h 58"/>
                <a:gd name="T18" fmla="*/ 104 w 221"/>
                <a:gd name="T19" fmla="*/ 58 h 58"/>
                <a:gd name="T20" fmla="*/ 124 w 221"/>
                <a:gd name="T21" fmla="*/ 58 h 58"/>
                <a:gd name="T22" fmla="*/ 143 w 221"/>
                <a:gd name="T23" fmla="*/ 57 h 58"/>
                <a:gd name="T24" fmla="*/ 143 w 221"/>
                <a:gd name="T25" fmla="*/ 57 h 58"/>
                <a:gd name="T26" fmla="*/ 162 w 221"/>
                <a:gd name="T27" fmla="*/ 54 h 58"/>
                <a:gd name="T28" fmla="*/ 178 w 221"/>
                <a:gd name="T29" fmla="*/ 51 h 58"/>
                <a:gd name="T30" fmla="*/ 191 w 221"/>
                <a:gd name="T31" fmla="*/ 48 h 58"/>
                <a:gd name="T32" fmla="*/ 202 w 221"/>
                <a:gd name="T33" fmla="*/ 44 h 58"/>
                <a:gd name="T34" fmla="*/ 216 w 221"/>
                <a:gd name="T35" fmla="*/ 36 h 58"/>
                <a:gd name="T36" fmla="*/ 221 w 221"/>
                <a:gd name="T37" fmla="*/ 34 h 58"/>
                <a:gd name="T38" fmla="*/ 221 w 221"/>
                <a:gd name="T39" fmla="*/ 34 h 58"/>
                <a:gd name="T40" fmla="*/ 215 w 221"/>
                <a:gd name="T41" fmla="*/ 31 h 58"/>
                <a:gd name="T42" fmla="*/ 209 w 221"/>
                <a:gd name="T43" fmla="*/ 28 h 58"/>
                <a:gd name="T44" fmla="*/ 199 w 221"/>
                <a:gd name="T45" fmla="*/ 20 h 58"/>
                <a:gd name="T46" fmla="*/ 199 w 221"/>
                <a:gd name="T47" fmla="*/ 20 h 58"/>
                <a:gd name="T48" fmla="*/ 199 w 221"/>
                <a:gd name="T49" fmla="*/ 24 h 58"/>
                <a:gd name="T50" fmla="*/ 199 w 221"/>
                <a:gd name="T51" fmla="*/ 24 h 58"/>
                <a:gd name="T52" fmla="*/ 198 w 221"/>
                <a:gd name="T53" fmla="*/ 33 h 58"/>
                <a:gd name="T54" fmla="*/ 198 w 221"/>
                <a:gd name="T55" fmla="*/ 33 h 58"/>
                <a:gd name="T56" fmla="*/ 193 w 221"/>
                <a:gd name="T57" fmla="*/ 31 h 58"/>
                <a:gd name="T58" fmla="*/ 193 w 221"/>
                <a:gd name="T59" fmla="*/ 31 h 58"/>
                <a:gd name="T60" fmla="*/ 190 w 221"/>
                <a:gd name="T61" fmla="*/ 29 h 58"/>
                <a:gd name="T62" fmla="*/ 186 w 221"/>
                <a:gd name="T63" fmla="*/ 26 h 58"/>
                <a:gd name="T64" fmla="*/ 184 w 221"/>
                <a:gd name="T65" fmla="*/ 21 h 58"/>
                <a:gd name="T66" fmla="*/ 183 w 221"/>
                <a:gd name="T67" fmla="*/ 15 h 58"/>
                <a:gd name="T68" fmla="*/ 183 w 221"/>
                <a:gd name="T69" fmla="*/ 15 h 58"/>
                <a:gd name="T70" fmla="*/ 182 w 221"/>
                <a:gd name="T71" fmla="*/ 14 h 58"/>
                <a:gd name="T72" fmla="*/ 182 w 221"/>
                <a:gd name="T73" fmla="*/ 14 h 58"/>
                <a:gd name="T74" fmla="*/ 172 w 221"/>
                <a:gd name="T75" fmla="*/ 17 h 58"/>
                <a:gd name="T76" fmla="*/ 160 w 221"/>
                <a:gd name="T77" fmla="*/ 21 h 58"/>
                <a:gd name="T78" fmla="*/ 146 w 221"/>
                <a:gd name="T79" fmla="*/ 24 h 58"/>
                <a:gd name="T80" fmla="*/ 130 w 221"/>
                <a:gd name="T81" fmla="*/ 26 h 58"/>
                <a:gd name="T82" fmla="*/ 130 w 221"/>
                <a:gd name="T83" fmla="*/ 26 h 58"/>
                <a:gd name="T84" fmla="*/ 102 w 221"/>
                <a:gd name="T85" fmla="*/ 24 h 58"/>
                <a:gd name="T86" fmla="*/ 88 w 221"/>
                <a:gd name="T87" fmla="*/ 23 h 58"/>
                <a:gd name="T88" fmla="*/ 74 w 221"/>
                <a:gd name="T89" fmla="*/ 21 h 58"/>
                <a:gd name="T90" fmla="*/ 61 w 221"/>
                <a:gd name="T91" fmla="*/ 19 h 58"/>
                <a:gd name="T92" fmla="*/ 48 w 221"/>
                <a:gd name="T93" fmla="*/ 14 h 58"/>
                <a:gd name="T94" fmla="*/ 34 w 221"/>
                <a:gd name="T95" fmla="*/ 9 h 58"/>
                <a:gd name="T96" fmla="*/ 20 w 221"/>
                <a:gd name="T97" fmla="*/ 5 h 58"/>
                <a:gd name="T98" fmla="*/ 20 w 221"/>
                <a:gd name="T99" fmla="*/ 5 h 58"/>
                <a:gd name="T100" fmla="*/ 11 w 221"/>
                <a:gd name="T101" fmla="*/ 0 h 58"/>
                <a:gd name="T102" fmla="*/ 11 w 221"/>
                <a:gd name="T103" fmla="*/ 0 h 58"/>
                <a:gd name="T104" fmla="*/ 9 w 221"/>
                <a:gd name="T105" fmla="*/ 1 h 58"/>
                <a:gd name="T106" fmla="*/ 9 w 221"/>
                <a:gd name="T107" fmla="*/ 4 h 58"/>
                <a:gd name="T108" fmla="*/ 12 w 221"/>
                <a:gd name="T109" fmla="*/ 9 h 58"/>
                <a:gd name="T110" fmla="*/ 16 w 221"/>
                <a:gd name="T111" fmla="*/ 16 h 58"/>
                <a:gd name="T112" fmla="*/ 16 w 221"/>
                <a:gd name="T113" fmla="*/ 16 h 58"/>
                <a:gd name="T114" fmla="*/ 11 w 221"/>
                <a:gd name="T115" fmla="*/ 15 h 58"/>
                <a:gd name="T116" fmla="*/ 6 w 221"/>
                <a:gd name="T117" fmla="*/ 17 h 58"/>
                <a:gd name="T118" fmla="*/ 6 w 221"/>
                <a:gd name="T119" fmla="*/ 17 h 58"/>
                <a:gd name="T120" fmla="*/ 2 w 221"/>
                <a:gd name="T121" fmla="*/ 20 h 58"/>
                <a:gd name="T122" fmla="*/ 0 w 221"/>
                <a:gd name="T123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58">
                  <a:moveTo>
                    <a:pt x="0" y="22"/>
                  </a:moveTo>
                  <a:lnTo>
                    <a:pt x="0" y="22"/>
                  </a:lnTo>
                  <a:lnTo>
                    <a:pt x="14" y="3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45" y="45"/>
                  </a:lnTo>
                  <a:lnTo>
                    <a:pt x="57" y="50"/>
                  </a:lnTo>
                  <a:lnTo>
                    <a:pt x="72" y="53"/>
                  </a:lnTo>
                  <a:lnTo>
                    <a:pt x="87" y="56"/>
                  </a:lnTo>
                  <a:lnTo>
                    <a:pt x="104" y="58"/>
                  </a:lnTo>
                  <a:lnTo>
                    <a:pt x="124" y="58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62" y="54"/>
                  </a:lnTo>
                  <a:lnTo>
                    <a:pt x="178" y="51"/>
                  </a:lnTo>
                  <a:lnTo>
                    <a:pt x="191" y="48"/>
                  </a:lnTo>
                  <a:lnTo>
                    <a:pt x="202" y="44"/>
                  </a:lnTo>
                  <a:lnTo>
                    <a:pt x="216" y="36"/>
                  </a:lnTo>
                  <a:lnTo>
                    <a:pt x="221" y="34"/>
                  </a:lnTo>
                  <a:lnTo>
                    <a:pt x="221" y="34"/>
                  </a:lnTo>
                  <a:lnTo>
                    <a:pt x="215" y="31"/>
                  </a:lnTo>
                  <a:lnTo>
                    <a:pt x="209" y="28"/>
                  </a:lnTo>
                  <a:lnTo>
                    <a:pt x="199" y="20"/>
                  </a:lnTo>
                  <a:lnTo>
                    <a:pt x="199" y="20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8" y="33"/>
                  </a:lnTo>
                  <a:lnTo>
                    <a:pt x="198" y="33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0" y="29"/>
                  </a:lnTo>
                  <a:lnTo>
                    <a:pt x="186" y="26"/>
                  </a:lnTo>
                  <a:lnTo>
                    <a:pt x="184" y="21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72" y="17"/>
                  </a:lnTo>
                  <a:lnTo>
                    <a:pt x="160" y="21"/>
                  </a:lnTo>
                  <a:lnTo>
                    <a:pt x="146" y="24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02" y="24"/>
                  </a:lnTo>
                  <a:lnTo>
                    <a:pt x="88" y="23"/>
                  </a:lnTo>
                  <a:lnTo>
                    <a:pt x="74" y="21"/>
                  </a:lnTo>
                  <a:lnTo>
                    <a:pt x="61" y="19"/>
                  </a:lnTo>
                  <a:lnTo>
                    <a:pt x="48" y="14"/>
                  </a:lnTo>
                  <a:lnTo>
                    <a:pt x="34" y="9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9" y="4"/>
                  </a:lnTo>
                  <a:lnTo>
                    <a:pt x="12" y="9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1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2" y="20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4738" y="2418"/>
              <a:ext cx="225" cy="161"/>
            </a:xfrm>
            <a:custGeom>
              <a:avLst/>
              <a:gdLst>
                <a:gd name="T0" fmla="*/ 206 w 225"/>
                <a:gd name="T1" fmla="*/ 13 h 161"/>
                <a:gd name="T2" fmla="*/ 202 w 225"/>
                <a:gd name="T3" fmla="*/ 2 h 161"/>
                <a:gd name="T4" fmla="*/ 197 w 225"/>
                <a:gd name="T5" fmla="*/ 0 h 161"/>
                <a:gd name="T6" fmla="*/ 144 w 225"/>
                <a:gd name="T7" fmla="*/ 26 h 161"/>
                <a:gd name="T8" fmla="*/ 131 w 225"/>
                <a:gd name="T9" fmla="*/ 34 h 161"/>
                <a:gd name="T10" fmla="*/ 112 w 225"/>
                <a:gd name="T11" fmla="*/ 34 h 161"/>
                <a:gd name="T12" fmla="*/ 114 w 225"/>
                <a:gd name="T13" fmla="*/ 45 h 161"/>
                <a:gd name="T14" fmla="*/ 109 w 225"/>
                <a:gd name="T15" fmla="*/ 50 h 161"/>
                <a:gd name="T16" fmla="*/ 114 w 225"/>
                <a:gd name="T17" fmla="*/ 59 h 161"/>
                <a:gd name="T18" fmla="*/ 124 w 225"/>
                <a:gd name="T19" fmla="*/ 58 h 161"/>
                <a:gd name="T20" fmla="*/ 120 w 225"/>
                <a:gd name="T21" fmla="*/ 73 h 161"/>
                <a:gd name="T22" fmla="*/ 92 w 225"/>
                <a:gd name="T23" fmla="*/ 93 h 161"/>
                <a:gd name="T24" fmla="*/ 64 w 225"/>
                <a:gd name="T25" fmla="*/ 98 h 161"/>
                <a:gd name="T26" fmla="*/ 50 w 225"/>
                <a:gd name="T27" fmla="*/ 87 h 161"/>
                <a:gd name="T28" fmla="*/ 43 w 225"/>
                <a:gd name="T29" fmla="*/ 80 h 161"/>
                <a:gd name="T30" fmla="*/ 32 w 225"/>
                <a:gd name="T31" fmla="*/ 80 h 161"/>
                <a:gd name="T32" fmla="*/ 17 w 225"/>
                <a:gd name="T33" fmla="*/ 87 h 161"/>
                <a:gd name="T34" fmla="*/ 31 w 225"/>
                <a:gd name="T35" fmla="*/ 89 h 161"/>
                <a:gd name="T36" fmla="*/ 27 w 225"/>
                <a:gd name="T37" fmla="*/ 95 h 161"/>
                <a:gd name="T38" fmla="*/ 47 w 225"/>
                <a:gd name="T39" fmla="*/ 108 h 161"/>
                <a:gd name="T40" fmla="*/ 47 w 225"/>
                <a:gd name="T41" fmla="*/ 109 h 161"/>
                <a:gd name="T42" fmla="*/ 25 w 225"/>
                <a:gd name="T43" fmla="*/ 102 h 161"/>
                <a:gd name="T44" fmla="*/ 18 w 225"/>
                <a:gd name="T45" fmla="*/ 104 h 161"/>
                <a:gd name="T46" fmla="*/ 4 w 225"/>
                <a:gd name="T47" fmla="*/ 109 h 161"/>
                <a:gd name="T48" fmla="*/ 2 w 225"/>
                <a:gd name="T49" fmla="*/ 123 h 161"/>
                <a:gd name="T50" fmla="*/ 11 w 225"/>
                <a:gd name="T51" fmla="*/ 115 h 161"/>
                <a:gd name="T52" fmla="*/ 13 w 225"/>
                <a:gd name="T53" fmla="*/ 119 h 161"/>
                <a:gd name="T54" fmla="*/ 16 w 225"/>
                <a:gd name="T55" fmla="*/ 125 h 161"/>
                <a:gd name="T56" fmla="*/ 42 w 225"/>
                <a:gd name="T57" fmla="*/ 124 h 161"/>
                <a:gd name="T58" fmla="*/ 48 w 225"/>
                <a:gd name="T59" fmla="*/ 125 h 161"/>
                <a:gd name="T60" fmla="*/ 25 w 225"/>
                <a:gd name="T61" fmla="*/ 131 h 161"/>
                <a:gd name="T62" fmla="*/ 24 w 225"/>
                <a:gd name="T63" fmla="*/ 135 h 161"/>
                <a:gd name="T64" fmla="*/ 18 w 225"/>
                <a:gd name="T65" fmla="*/ 148 h 161"/>
                <a:gd name="T66" fmla="*/ 21 w 225"/>
                <a:gd name="T67" fmla="*/ 157 h 161"/>
                <a:gd name="T68" fmla="*/ 26 w 225"/>
                <a:gd name="T69" fmla="*/ 155 h 161"/>
                <a:gd name="T70" fmla="*/ 27 w 225"/>
                <a:gd name="T71" fmla="*/ 149 h 161"/>
                <a:gd name="T72" fmla="*/ 34 w 225"/>
                <a:gd name="T73" fmla="*/ 154 h 161"/>
                <a:gd name="T74" fmla="*/ 45 w 225"/>
                <a:gd name="T75" fmla="*/ 147 h 161"/>
                <a:gd name="T76" fmla="*/ 58 w 225"/>
                <a:gd name="T77" fmla="*/ 135 h 161"/>
                <a:gd name="T78" fmla="*/ 69 w 225"/>
                <a:gd name="T79" fmla="*/ 134 h 161"/>
                <a:gd name="T80" fmla="*/ 70 w 225"/>
                <a:gd name="T81" fmla="*/ 141 h 161"/>
                <a:gd name="T82" fmla="*/ 73 w 225"/>
                <a:gd name="T83" fmla="*/ 148 h 161"/>
                <a:gd name="T84" fmla="*/ 71 w 225"/>
                <a:gd name="T85" fmla="*/ 154 h 161"/>
                <a:gd name="T86" fmla="*/ 85 w 225"/>
                <a:gd name="T87" fmla="*/ 142 h 161"/>
                <a:gd name="T88" fmla="*/ 88 w 225"/>
                <a:gd name="T89" fmla="*/ 139 h 161"/>
                <a:gd name="T90" fmla="*/ 91 w 225"/>
                <a:gd name="T91" fmla="*/ 134 h 161"/>
                <a:gd name="T92" fmla="*/ 93 w 225"/>
                <a:gd name="T93" fmla="*/ 127 h 161"/>
                <a:gd name="T94" fmla="*/ 105 w 225"/>
                <a:gd name="T95" fmla="*/ 123 h 161"/>
                <a:gd name="T96" fmla="*/ 108 w 225"/>
                <a:gd name="T97" fmla="*/ 115 h 161"/>
                <a:gd name="T98" fmla="*/ 114 w 225"/>
                <a:gd name="T99" fmla="*/ 113 h 161"/>
                <a:gd name="T100" fmla="*/ 127 w 225"/>
                <a:gd name="T101" fmla="*/ 125 h 161"/>
                <a:gd name="T102" fmla="*/ 145 w 225"/>
                <a:gd name="T103" fmla="*/ 116 h 161"/>
                <a:gd name="T104" fmla="*/ 144 w 225"/>
                <a:gd name="T105" fmla="*/ 108 h 161"/>
                <a:gd name="T106" fmla="*/ 142 w 225"/>
                <a:gd name="T107" fmla="*/ 98 h 161"/>
                <a:gd name="T108" fmla="*/ 154 w 225"/>
                <a:gd name="T109" fmla="*/ 110 h 161"/>
                <a:gd name="T110" fmla="*/ 174 w 225"/>
                <a:gd name="T111" fmla="*/ 98 h 161"/>
                <a:gd name="T112" fmla="*/ 173 w 225"/>
                <a:gd name="T113" fmla="*/ 95 h 161"/>
                <a:gd name="T114" fmla="*/ 167 w 225"/>
                <a:gd name="T115" fmla="*/ 83 h 161"/>
                <a:gd name="T116" fmla="*/ 165 w 225"/>
                <a:gd name="T117" fmla="*/ 73 h 161"/>
                <a:gd name="T118" fmla="*/ 165 w 225"/>
                <a:gd name="T119" fmla="*/ 62 h 161"/>
                <a:gd name="T120" fmla="*/ 224 w 225"/>
                <a:gd name="T121" fmla="*/ 2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5" h="161">
                  <a:moveTo>
                    <a:pt x="217" y="20"/>
                  </a:moveTo>
                  <a:lnTo>
                    <a:pt x="217" y="20"/>
                  </a:lnTo>
                  <a:lnTo>
                    <a:pt x="212" y="15"/>
                  </a:lnTo>
                  <a:lnTo>
                    <a:pt x="206" y="13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9" y="5"/>
                  </a:lnTo>
                  <a:lnTo>
                    <a:pt x="202" y="2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77" y="8"/>
                  </a:lnTo>
                  <a:lnTo>
                    <a:pt x="159" y="16"/>
                  </a:lnTo>
                  <a:lnTo>
                    <a:pt x="144" y="2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28" y="36"/>
                  </a:lnTo>
                  <a:lnTo>
                    <a:pt x="123" y="36"/>
                  </a:lnTo>
                  <a:lnTo>
                    <a:pt x="116" y="35"/>
                  </a:lnTo>
                  <a:lnTo>
                    <a:pt x="112" y="34"/>
                  </a:lnTo>
                  <a:lnTo>
                    <a:pt x="109" y="32"/>
                  </a:lnTo>
                  <a:lnTo>
                    <a:pt x="108" y="43"/>
                  </a:lnTo>
                  <a:lnTo>
                    <a:pt x="108" y="43"/>
                  </a:lnTo>
                  <a:lnTo>
                    <a:pt x="114" y="45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9" y="50"/>
                  </a:lnTo>
                  <a:lnTo>
                    <a:pt x="107" y="52"/>
                  </a:lnTo>
                  <a:lnTo>
                    <a:pt x="110" y="61"/>
                  </a:lnTo>
                  <a:lnTo>
                    <a:pt x="110" y="61"/>
                  </a:lnTo>
                  <a:lnTo>
                    <a:pt x="114" y="59"/>
                  </a:lnTo>
                  <a:lnTo>
                    <a:pt x="119" y="58"/>
                  </a:lnTo>
                  <a:lnTo>
                    <a:pt x="124" y="57"/>
                  </a:lnTo>
                  <a:lnTo>
                    <a:pt x="124" y="57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4" y="62"/>
                  </a:lnTo>
                  <a:lnTo>
                    <a:pt x="122" y="67"/>
                  </a:lnTo>
                  <a:lnTo>
                    <a:pt x="120" y="73"/>
                  </a:lnTo>
                  <a:lnTo>
                    <a:pt x="115" y="78"/>
                  </a:lnTo>
                  <a:lnTo>
                    <a:pt x="103" y="87"/>
                  </a:lnTo>
                  <a:lnTo>
                    <a:pt x="98" y="90"/>
                  </a:lnTo>
                  <a:lnTo>
                    <a:pt x="92" y="93"/>
                  </a:lnTo>
                  <a:lnTo>
                    <a:pt x="92" y="93"/>
                  </a:lnTo>
                  <a:lnTo>
                    <a:pt x="80" y="96"/>
                  </a:lnTo>
                  <a:lnTo>
                    <a:pt x="71" y="98"/>
                  </a:lnTo>
                  <a:lnTo>
                    <a:pt x="64" y="98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54" y="91"/>
                  </a:lnTo>
                  <a:lnTo>
                    <a:pt x="50" y="87"/>
                  </a:lnTo>
                  <a:lnTo>
                    <a:pt x="47" y="82"/>
                  </a:lnTo>
                  <a:lnTo>
                    <a:pt x="46" y="80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32" y="80"/>
                  </a:lnTo>
                  <a:lnTo>
                    <a:pt x="26" y="81"/>
                  </a:lnTo>
                  <a:lnTo>
                    <a:pt x="20" y="83"/>
                  </a:lnTo>
                  <a:lnTo>
                    <a:pt x="18" y="84"/>
                  </a:lnTo>
                  <a:lnTo>
                    <a:pt x="17" y="87"/>
                  </a:lnTo>
                  <a:lnTo>
                    <a:pt x="17" y="87"/>
                  </a:lnTo>
                  <a:lnTo>
                    <a:pt x="26" y="87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7" y="93"/>
                  </a:lnTo>
                  <a:lnTo>
                    <a:pt x="27" y="95"/>
                  </a:lnTo>
                  <a:lnTo>
                    <a:pt x="30" y="97"/>
                  </a:lnTo>
                  <a:lnTo>
                    <a:pt x="33" y="99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9"/>
                  </a:lnTo>
                  <a:lnTo>
                    <a:pt x="47" y="109"/>
                  </a:lnTo>
                  <a:lnTo>
                    <a:pt x="47" y="109"/>
                  </a:lnTo>
                  <a:lnTo>
                    <a:pt x="42" y="109"/>
                  </a:lnTo>
                  <a:lnTo>
                    <a:pt x="36" y="106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1" y="102"/>
                  </a:lnTo>
                  <a:lnTo>
                    <a:pt x="19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5" y="104"/>
                  </a:lnTo>
                  <a:lnTo>
                    <a:pt x="11" y="104"/>
                  </a:lnTo>
                  <a:lnTo>
                    <a:pt x="8" y="106"/>
                  </a:lnTo>
                  <a:lnTo>
                    <a:pt x="4" y="109"/>
                  </a:lnTo>
                  <a:lnTo>
                    <a:pt x="2" y="111"/>
                  </a:lnTo>
                  <a:lnTo>
                    <a:pt x="1" y="115"/>
                  </a:lnTo>
                  <a:lnTo>
                    <a:pt x="0" y="118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5" y="118"/>
                  </a:lnTo>
                  <a:lnTo>
                    <a:pt x="9" y="115"/>
                  </a:lnTo>
                  <a:lnTo>
                    <a:pt x="11" y="115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3" y="116"/>
                  </a:lnTo>
                  <a:lnTo>
                    <a:pt x="13" y="119"/>
                  </a:lnTo>
                  <a:lnTo>
                    <a:pt x="13" y="121"/>
                  </a:lnTo>
                  <a:lnTo>
                    <a:pt x="15" y="124"/>
                  </a:lnTo>
                  <a:lnTo>
                    <a:pt x="16" y="125"/>
                  </a:lnTo>
                  <a:lnTo>
                    <a:pt x="16" y="125"/>
                  </a:lnTo>
                  <a:lnTo>
                    <a:pt x="19" y="126"/>
                  </a:lnTo>
                  <a:lnTo>
                    <a:pt x="23" y="126"/>
                  </a:lnTo>
                  <a:lnTo>
                    <a:pt x="33" y="125"/>
                  </a:lnTo>
                  <a:lnTo>
                    <a:pt x="42" y="124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8" y="124"/>
                  </a:lnTo>
                  <a:lnTo>
                    <a:pt x="48" y="125"/>
                  </a:lnTo>
                  <a:lnTo>
                    <a:pt x="46" y="126"/>
                  </a:lnTo>
                  <a:lnTo>
                    <a:pt x="38" y="127"/>
                  </a:lnTo>
                  <a:lnTo>
                    <a:pt x="28" y="128"/>
                  </a:lnTo>
                  <a:lnTo>
                    <a:pt x="25" y="131"/>
                  </a:lnTo>
                  <a:lnTo>
                    <a:pt x="23" y="132"/>
                  </a:lnTo>
                  <a:lnTo>
                    <a:pt x="23" y="132"/>
                  </a:lnTo>
                  <a:lnTo>
                    <a:pt x="24" y="135"/>
                  </a:lnTo>
                  <a:lnTo>
                    <a:pt x="24" y="135"/>
                  </a:lnTo>
                  <a:lnTo>
                    <a:pt x="23" y="136"/>
                  </a:lnTo>
                  <a:lnTo>
                    <a:pt x="21" y="139"/>
                  </a:lnTo>
                  <a:lnTo>
                    <a:pt x="19" y="143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8" y="150"/>
                  </a:lnTo>
                  <a:lnTo>
                    <a:pt x="19" y="154"/>
                  </a:lnTo>
                  <a:lnTo>
                    <a:pt x="21" y="157"/>
                  </a:lnTo>
                  <a:lnTo>
                    <a:pt x="26" y="161"/>
                  </a:lnTo>
                  <a:lnTo>
                    <a:pt x="26" y="161"/>
                  </a:lnTo>
                  <a:lnTo>
                    <a:pt x="26" y="160"/>
                  </a:lnTo>
                  <a:lnTo>
                    <a:pt x="26" y="155"/>
                  </a:lnTo>
                  <a:lnTo>
                    <a:pt x="26" y="151"/>
                  </a:lnTo>
                  <a:lnTo>
                    <a:pt x="26" y="150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31" y="150"/>
                  </a:lnTo>
                  <a:lnTo>
                    <a:pt x="32" y="153"/>
                  </a:lnTo>
                  <a:lnTo>
                    <a:pt x="34" y="154"/>
                  </a:lnTo>
                  <a:lnTo>
                    <a:pt x="34" y="154"/>
                  </a:lnTo>
                  <a:lnTo>
                    <a:pt x="38" y="153"/>
                  </a:lnTo>
                  <a:lnTo>
                    <a:pt x="40" y="151"/>
                  </a:lnTo>
                  <a:lnTo>
                    <a:pt x="45" y="147"/>
                  </a:lnTo>
                  <a:lnTo>
                    <a:pt x="50" y="141"/>
                  </a:lnTo>
                  <a:lnTo>
                    <a:pt x="54" y="138"/>
                  </a:lnTo>
                  <a:lnTo>
                    <a:pt x="58" y="135"/>
                  </a:lnTo>
                  <a:lnTo>
                    <a:pt x="58" y="135"/>
                  </a:lnTo>
                  <a:lnTo>
                    <a:pt x="64" y="133"/>
                  </a:lnTo>
                  <a:lnTo>
                    <a:pt x="68" y="132"/>
                  </a:lnTo>
                  <a:lnTo>
                    <a:pt x="69" y="133"/>
                  </a:lnTo>
                  <a:lnTo>
                    <a:pt x="69" y="134"/>
                  </a:lnTo>
                  <a:lnTo>
                    <a:pt x="68" y="138"/>
                  </a:lnTo>
                  <a:lnTo>
                    <a:pt x="68" y="140"/>
                  </a:lnTo>
                  <a:lnTo>
                    <a:pt x="70" y="141"/>
                  </a:lnTo>
                  <a:lnTo>
                    <a:pt x="70" y="141"/>
                  </a:lnTo>
                  <a:lnTo>
                    <a:pt x="73" y="142"/>
                  </a:lnTo>
                  <a:lnTo>
                    <a:pt x="75" y="143"/>
                  </a:lnTo>
                  <a:lnTo>
                    <a:pt x="75" y="146"/>
                  </a:lnTo>
                  <a:lnTo>
                    <a:pt x="73" y="148"/>
                  </a:lnTo>
                  <a:lnTo>
                    <a:pt x="70" y="151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1" y="154"/>
                  </a:lnTo>
                  <a:lnTo>
                    <a:pt x="77" y="153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5" y="142"/>
                  </a:lnTo>
                  <a:lnTo>
                    <a:pt x="85" y="142"/>
                  </a:lnTo>
                  <a:lnTo>
                    <a:pt x="86" y="140"/>
                  </a:lnTo>
                  <a:lnTo>
                    <a:pt x="87" y="140"/>
                  </a:lnTo>
                  <a:lnTo>
                    <a:pt x="88" y="139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1" y="136"/>
                  </a:lnTo>
                  <a:lnTo>
                    <a:pt x="91" y="134"/>
                  </a:lnTo>
                  <a:lnTo>
                    <a:pt x="91" y="132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3" y="127"/>
                  </a:lnTo>
                  <a:lnTo>
                    <a:pt x="95" y="126"/>
                  </a:lnTo>
                  <a:lnTo>
                    <a:pt x="100" y="125"/>
                  </a:lnTo>
                  <a:lnTo>
                    <a:pt x="103" y="124"/>
                  </a:lnTo>
                  <a:lnTo>
                    <a:pt x="105" y="123"/>
                  </a:lnTo>
                  <a:lnTo>
                    <a:pt x="106" y="121"/>
                  </a:lnTo>
                  <a:lnTo>
                    <a:pt x="106" y="121"/>
                  </a:lnTo>
                  <a:lnTo>
                    <a:pt x="106" y="118"/>
                  </a:lnTo>
                  <a:lnTo>
                    <a:pt x="108" y="115"/>
                  </a:lnTo>
                  <a:lnTo>
                    <a:pt x="110" y="113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14" y="113"/>
                  </a:lnTo>
                  <a:lnTo>
                    <a:pt x="116" y="117"/>
                  </a:lnTo>
                  <a:lnTo>
                    <a:pt x="120" y="120"/>
                  </a:lnTo>
                  <a:lnTo>
                    <a:pt x="123" y="123"/>
                  </a:lnTo>
                  <a:lnTo>
                    <a:pt x="127" y="125"/>
                  </a:lnTo>
                  <a:lnTo>
                    <a:pt x="127" y="125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5" y="116"/>
                  </a:lnTo>
                  <a:lnTo>
                    <a:pt x="149" y="113"/>
                  </a:lnTo>
                  <a:lnTo>
                    <a:pt x="149" y="113"/>
                  </a:lnTo>
                  <a:lnTo>
                    <a:pt x="146" y="110"/>
                  </a:lnTo>
                  <a:lnTo>
                    <a:pt x="144" y="108"/>
                  </a:lnTo>
                  <a:lnTo>
                    <a:pt x="142" y="104"/>
                  </a:lnTo>
                  <a:lnTo>
                    <a:pt x="142" y="104"/>
                  </a:lnTo>
                  <a:lnTo>
                    <a:pt x="140" y="101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5" y="103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54" y="110"/>
                  </a:lnTo>
                  <a:lnTo>
                    <a:pt x="172" y="99"/>
                  </a:lnTo>
                  <a:lnTo>
                    <a:pt x="172" y="99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3" y="95"/>
                  </a:lnTo>
                  <a:lnTo>
                    <a:pt x="168" y="91"/>
                  </a:lnTo>
                  <a:lnTo>
                    <a:pt x="165" y="87"/>
                  </a:lnTo>
                  <a:lnTo>
                    <a:pt x="165" y="84"/>
                  </a:lnTo>
                  <a:lnTo>
                    <a:pt x="167" y="83"/>
                  </a:lnTo>
                  <a:lnTo>
                    <a:pt x="167" y="83"/>
                  </a:lnTo>
                  <a:lnTo>
                    <a:pt x="168" y="82"/>
                  </a:lnTo>
                  <a:lnTo>
                    <a:pt x="168" y="80"/>
                  </a:lnTo>
                  <a:lnTo>
                    <a:pt x="165" y="73"/>
                  </a:lnTo>
                  <a:lnTo>
                    <a:pt x="164" y="67"/>
                  </a:lnTo>
                  <a:lnTo>
                    <a:pt x="164" y="64"/>
                  </a:lnTo>
                  <a:lnTo>
                    <a:pt x="165" y="62"/>
                  </a:lnTo>
                  <a:lnTo>
                    <a:pt x="165" y="62"/>
                  </a:lnTo>
                  <a:lnTo>
                    <a:pt x="197" y="46"/>
                  </a:lnTo>
                  <a:lnTo>
                    <a:pt x="225" y="32"/>
                  </a:lnTo>
                  <a:lnTo>
                    <a:pt x="225" y="32"/>
                  </a:lnTo>
                  <a:lnTo>
                    <a:pt x="224" y="29"/>
                  </a:lnTo>
                  <a:lnTo>
                    <a:pt x="221" y="24"/>
                  </a:lnTo>
                  <a:lnTo>
                    <a:pt x="217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32"/>
            <p:cNvSpPr>
              <a:spLocks/>
            </p:cNvSpPr>
            <p:nvPr userDrawn="1"/>
          </p:nvSpPr>
          <p:spPr bwMode="auto">
            <a:xfrm>
              <a:off x="4706" y="2563"/>
              <a:ext cx="96" cy="91"/>
            </a:xfrm>
            <a:custGeom>
              <a:avLst/>
              <a:gdLst>
                <a:gd name="T0" fmla="*/ 0 w 96"/>
                <a:gd name="T1" fmla="*/ 26 h 91"/>
                <a:gd name="T2" fmla="*/ 0 w 96"/>
                <a:gd name="T3" fmla="*/ 32 h 91"/>
                <a:gd name="T4" fmla="*/ 3 w 96"/>
                <a:gd name="T5" fmla="*/ 35 h 91"/>
                <a:gd name="T6" fmla="*/ 10 w 96"/>
                <a:gd name="T7" fmla="*/ 38 h 91"/>
                <a:gd name="T8" fmla="*/ 11 w 96"/>
                <a:gd name="T9" fmla="*/ 37 h 91"/>
                <a:gd name="T10" fmla="*/ 13 w 96"/>
                <a:gd name="T11" fmla="*/ 32 h 91"/>
                <a:gd name="T12" fmla="*/ 13 w 96"/>
                <a:gd name="T13" fmla="*/ 27 h 91"/>
                <a:gd name="T14" fmla="*/ 14 w 96"/>
                <a:gd name="T15" fmla="*/ 26 h 91"/>
                <a:gd name="T16" fmla="*/ 15 w 96"/>
                <a:gd name="T17" fmla="*/ 26 h 91"/>
                <a:gd name="T18" fmla="*/ 18 w 96"/>
                <a:gd name="T19" fmla="*/ 25 h 91"/>
                <a:gd name="T20" fmla="*/ 43 w 96"/>
                <a:gd name="T21" fmla="*/ 38 h 91"/>
                <a:gd name="T22" fmla="*/ 67 w 96"/>
                <a:gd name="T23" fmla="*/ 54 h 91"/>
                <a:gd name="T24" fmla="*/ 70 w 96"/>
                <a:gd name="T25" fmla="*/ 56 h 91"/>
                <a:gd name="T26" fmla="*/ 67 w 96"/>
                <a:gd name="T27" fmla="*/ 63 h 91"/>
                <a:gd name="T28" fmla="*/ 59 w 96"/>
                <a:gd name="T29" fmla="*/ 80 h 91"/>
                <a:gd name="T30" fmla="*/ 59 w 96"/>
                <a:gd name="T31" fmla="*/ 85 h 91"/>
                <a:gd name="T32" fmla="*/ 62 w 96"/>
                <a:gd name="T33" fmla="*/ 90 h 91"/>
                <a:gd name="T34" fmla="*/ 66 w 96"/>
                <a:gd name="T35" fmla="*/ 91 h 91"/>
                <a:gd name="T36" fmla="*/ 70 w 96"/>
                <a:gd name="T37" fmla="*/ 91 h 91"/>
                <a:gd name="T38" fmla="*/ 73 w 96"/>
                <a:gd name="T39" fmla="*/ 87 h 91"/>
                <a:gd name="T40" fmla="*/ 74 w 96"/>
                <a:gd name="T41" fmla="*/ 85 h 91"/>
                <a:gd name="T42" fmla="*/ 74 w 96"/>
                <a:gd name="T43" fmla="*/ 82 h 91"/>
                <a:gd name="T44" fmla="*/ 70 w 96"/>
                <a:gd name="T45" fmla="*/ 77 h 91"/>
                <a:gd name="T46" fmla="*/ 70 w 96"/>
                <a:gd name="T47" fmla="*/ 77 h 91"/>
                <a:gd name="T48" fmla="*/ 72 w 96"/>
                <a:gd name="T49" fmla="*/ 69 h 91"/>
                <a:gd name="T50" fmla="*/ 78 w 96"/>
                <a:gd name="T51" fmla="*/ 58 h 91"/>
                <a:gd name="T52" fmla="*/ 82 w 96"/>
                <a:gd name="T53" fmla="*/ 54 h 91"/>
                <a:gd name="T54" fmla="*/ 88 w 96"/>
                <a:gd name="T55" fmla="*/ 53 h 91"/>
                <a:gd name="T56" fmla="*/ 87 w 96"/>
                <a:gd name="T57" fmla="*/ 50 h 91"/>
                <a:gd name="T58" fmla="*/ 85 w 96"/>
                <a:gd name="T59" fmla="*/ 43 h 91"/>
                <a:gd name="T60" fmla="*/ 87 w 96"/>
                <a:gd name="T61" fmla="*/ 35 h 91"/>
                <a:gd name="T62" fmla="*/ 89 w 96"/>
                <a:gd name="T63" fmla="*/ 31 h 91"/>
                <a:gd name="T64" fmla="*/ 96 w 96"/>
                <a:gd name="T65" fmla="*/ 11 h 91"/>
                <a:gd name="T66" fmla="*/ 96 w 96"/>
                <a:gd name="T67" fmla="*/ 8 h 91"/>
                <a:gd name="T68" fmla="*/ 92 w 96"/>
                <a:gd name="T69" fmla="*/ 3 h 91"/>
                <a:gd name="T70" fmla="*/ 89 w 96"/>
                <a:gd name="T71" fmla="*/ 2 h 91"/>
                <a:gd name="T72" fmla="*/ 83 w 96"/>
                <a:gd name="T73" fmla="*/ 4 h 91"/>
                <a:gd name="T74" fmla="*/ 80 w 96"/>
                <a:gd name="T75" fmla="*/ 9 h 91"/>
                <a:gd name="T76" fmla="*/ 80 w 96"/>
                <a:gd name="T77" fmla="*/ 12 h 91"/>
                <a:gd name="T78" fmla="*/ 83 w 96"/>
                <a:gd name="T79" fmla="*/ 17 h 91"/>
                <a:gd name="T80" fmla="*/ 87 w 96"/>
                <a:gd name="T81" fmla="*/ 18 h 91"/>
                <a:gd name="T82" fmla="*/ 83 w 96"/>
                <a:gd name="T83" fmla="*/ 28 h 91"/>
                <a:gd name="T84" fmla="*/ 79 w 96"/>
                <a:gd name="T85" fmla="*/ 34 h 91"/>
                <a:gd name="T86" fmla="*/ 74 w 96"/>
                <a:gd name="T87" fmla="*/ 32 h 91"/>
                <a:gd name="T88" fmla="*/ 38 w 96"/>
                <a:gd name="T89" fmla="*/ 15 h 91"/>
                <a:gd name="T90" fmla="*/ 25 w 96"/>
                <a:gd name="T91" fmla="*/ 11 h 91"/>
                <a:gd name="T92" fmla="*/ 26 w 96"/>
                <a:gd name="T93" fmla="*/ 8 h 91"/>
                <a:gd name="T94" fmla="*/ 30 w 96"/>
                <a:gd name="T95" fmla="*/ 0 h 91"/>
                <a:gd name="T96" fmla="*/ 29 w 96"/>
                <a:gd name="T97" fmla="*/ 1 h 91"/>
                <a:gd name="T98" fmla="*/ 25 w 96"/>
                <a:gd name="T99" fmla="*/ 3 h 91"/>
                <a:gd name="T100" fmla="*/ 14 w 96"/>
                <a:gd name="T101" fmla="*/ 6 h 91"/>
                <a:gd name="T102" fmla="*/ 12 w 96"/>
                <a:gd name="T103" fmla="*/ 6 h 91"/>
                <a:gd name="T104" fmla="*/ 10 w 96"/>
                <a:gd name="T105" fmla="*/ 6 h 91"/>
                <a:gd name="T106" fmla="*/ 6 w 96"/>
                <a:gd name="T107" fmla="*/ 13 h 91"/>
                <a:gd name="T108" fmla="*/ 3 w 96"/>
                <a:gd name="T109" fmla="*/ 20 h 91"/>
                <a:gd name="T110" fmla="*/ 1 w 96"/>
                <a:gd name="T111" fmla="*/ 2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" h="91">
                  <a:moveTo>
                    <a:pt x="0" y="26"/>
                  </a:move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7" y="37"/>
                  </a:lnTo>
                  <a:lnTo>
                    <a:pt x="10" y="38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4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30" y="31"/>
                  </a:lnTo>
                  <a:lnTo>
                    <a:pt x="43" y="38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2" y="75"/>
                  </a:lnTo>
                  <a:lnTo>
                    <a:pt x="59" y="80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59" y="87"/>
                  </a:lnTo>
                  <a:lnTo>
                    <a:pt x="62" y="90"/>
                  </a:lnTo>
                  <a:lnTo>
                    <a:pt x="64" y="91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70" y="91"/>
                  </a:lnTo>
                  <a:lnTo>
                    <a:pt x="72" y="90"/>
                  </a:lnTo>
                  <a:lnTo>
                    <a:pt x="73" y="87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2" y="78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5" y="63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3"/>
                  </a:lnTo>
                  <a:lnTo>
                    <a:pt x="87" y="50"/>
                  </a:lnTo>
                  <a:lnTo>
                    <a:pt x="86" y="47"/>
                  </a:lnTo>
                  <a:lnTo>
                    <a:pt x="85" y="43"/>
                  </a:lnTo>
                  <a:lnTo>
                    <a:pt x="86" y="40"/>
                  </a:lnTo>
                  <a:lnTo>
                    <a:pt x="87" y="35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4" y="19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8"/>
                  </a:lnTo>
                  <a:lnTo>
                    <a:pt x="94" y="5"/>
                  </a:lnTo>
                  <a:lnTo>
                    <a:pt x="92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6" y="3"/>
                  </a:lnTo>
                  <a:lnTo>
                    <a:pt x="83" y="4"/>
                  </a:lnTo>
                  <a:lnTo>
                    <a:pt x="81" y="6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12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3" y="28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50" y="19"/>
                  </a:lnTo>
                  <a:lnTo>
                    <a:pt x="38" y="15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9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9" y="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8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24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33"/>
            <p:cNvSpPr>
              <a:spLocks/>
            </p:cNvSpPr>
            <p:nvPr userDrawn="1"/>
          </p:nvSpPr>
          <p:spPr bwMode="auto">
            <a:xfrm>
              <a:off x="4703" y="2177"/>
              <a:ext cx="23" cy="27"/>
            </a:xfrm>
            <a:custGeom>
              <a:avLst/>
              <a:gdLst>
                <a:gd name="T0" fmla="*/ 8 w 23"/>
                <a:gd name="T1" fmla="*/ 27 h 27"/>
                <a:gd name="T2" fmla="*/ 8 w 23"/>
                <a:gd name="T3" fmla="*/ 27 h 27"/>
                <a:gd name="T4" fmla="*/ 18 w 23"/>
                <a:gd name="T5" fmla="*/ 26 h 27"/>
                <a:gd name="T6" fmla="*/ 23 w 23"/>
                <a:gd name="T7" fmla="*/ 25 h 27"/>
                <a:gd name="T8" fmla="*/ 23 w 23"/>
                <a:gd name="T9" fmla="*/ 2 h 27"/>
                <a:gd name="T10" fmla="*/ 23 w 23"/>
                <a:gd name="T11" fmla="*/ 2 h 27"/>
                <a:gd name="T12" fmla="*/ 11 w 23"/>
                <a:gd name="T13" fmla="*/ 0 h 27"/>
                <a:gd name="T14" fmla="*/ 11 w 23"/>
                <a:gd name="T15" fmla="*/ 0 h 27"/>
                <a:gd name="T16" fmla="*/ 8 w 23"/>
                <a:gd name="T17" fmla="*/ 0 h 27"/>
                <a:gd name="T18" fmla="*/ 4 w 23"/>
                <a:gd name="T19" fmla="*/ 1 h 27"/>
                <a:gd name="T20" fmla="*/ 3 w 23"/>
                <a:gd name="T21" fmla="*/ 2 h 27"/>
                <a:gd name="T22" fmla="*/ 1 w 23"/>
                <a:gd name="T23" fmla="*/ 4 h 27"/>
                <a:gd name="T24" fmla="*/ 0 w 23"/>
                <a:gd name="T25" fmla="*/ 8 h 27"/>
                <a:gd name="T26" fmla="*/ 0 w 23"/>
                <a:gd name="T27" fmla="*/ 10 h 27"/>
                <a:gd name="T28" fmla="*/ 1 w 23"/>
                <a:gd name="T29" fmla="*/ 17 h 27"/>
                <a:gd name="T30" fmla="*/ 1 w 23"/>
                <a:gd name="T31" fmla="*/ 17 h 27"/>
                <a:gd name="T32" fmla="*/ 2 w 23"/>
                <a:gd name="T33" fmla="*/ 21 h 27"/>
                <a:gd name="T34" fmla="*/ 4 w 23"/>
                <a:gd name="T35" fmla="*/ 25 h 27"/>
                <a:gd name="T36" fmla="*/ 6 w 23"/>
                <a:gd name="T37" fmla="*/ 26 h 27"/>
                <a:gd name="T38" fmla="*/ 8 w 23"/>
                <a:gd name="T3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lnTo>
                    <a:pt x="18" y="26"/>
                  </a:lnTo>
                  <a:lnTo>
                    <a:pt x="23" y="25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2" y="21"/>
                  </a:lnTo>
                  <a:lnTo>
                    <a:pt x="4" y="25"/>
                  </a:lnTo>
                  <a:lnTo>
                    <a:pt x="6" y="26"/>
                  </a:lnTo>
                  <a:lnTo>
                    <a:pt x="8" y="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34"/>
            <p:cNvSpPr>
              <a:spLocks/>
            </p:cNvSpPr>
            <p:nvPr userDrawn="1"/>
          </p:nvSpPr>
          <p:spPr bwMode="auto">
            <a:xfrm>
              <a:off x="4732" y="2171"/>
              <a:ext cx="36" cy="33"/>
            </a:xfrm>
            <a:custGeom>
              <a:avLst/>
              <a:gdLst>
                <a:gd name="T0" fmla="*/ 36 w 36"/>
                <a:gd name="T1" fmla="*/ 24 h 33"/>
                <a:gd name="T2" fmla="*/ 36 w 36"/>
                <a:gd name="T3" fmla="*/ 17 h 33"/>
                <a:gd name="T4" fmla="*/ 36 w 36"/>
                <a:gd name="T5" fmla="*/ 4 h 33"/>
                <a:gd name="T6" fmla="*/ 34 w 36"/>
                <a:gd name="T7" fmla="*/ 1 h 33"/>
                <a:gd name="T8" fmla="*/ 33 w 36"/>
                <a:gd name="T9" fmla="*/ 0 h 33"/>
                <a:gd name="T10" fmla="*/ 29 w 36"/>
                <a:gd name="T11" fmla="*/ 0 h 33"/>
                <a:gd name="T12" fmla="*/ 25 w 36"/>
                <a:gd name="T13" fmla="*/ 0 h 33"/>
                <a:gd name="T14" fmla="*/ 19 w 36"/>
                <a:gd name="T15" fmla="*/ 0 h 33"/>
                <a:gd name="T16" fmla="*/ 18 w 36"/>
                <a:gd name="T17" fmla="*/ 4 h 33"/>
                <a:gd name="T18" fmla="*/ 16 w 36"/>
                <a:gd name="T19" fmla="*/ 0 h 33"/>
                <a:gd name="T20" fmla="*/ 10 w 36"/>
                <a:gd name="T21" fmla="*/ 0 h 33"/>
                <a:gd name="T22" fmla="*/ 7 w 36"/>
                <a:gd name="T23" fmla="*/ 0 h 33"/>
                <a:gd name="T24" fmla="*/ 3 w 36"/>
                <a:gd name="T25" fmla="*/ 0 h 33"/>
                <a:gd name="T26" fmla="*/ 2 w 36"/>
                <a:gd name="T27" fmla="*/ 1 h 33"/>
                <a:gd name="T28" fmla="*/ 0 w 36"/>
                <a:gd name="T29" fmla="*/ 4 h 33"/>
                <a:gd name="T30" fmla="*/ 0 w 36"/>
                <a:gd name="T31" fmla="*/ 17 h 33"/>
                <a:gd name="T32" fmla="*/ 1 w 36"/>
                <a:gd name="T33" fmla="*/ 31 h 33"/>
                <a:gd name="T34" fmla="*/ 3 w 36"/>
                <a:gd name="T35" fmla="*/ 31 h 33"/>
                <a:gd name="T36" fmla="*/ 6 w 36"/>
                <a:gd name="T37" fmla="*/ 30 h 33"/>
                <a:gd name="T38" fmla="*/ 8 w 36"/>
                <a:gd name="T39" fmla="*/ 25 h 33"/>
                <a:gd name="T40" fmla="*/ 9 w 36"/>
                <a:gd name="T41" fmla="*/ 33 h 33"/>
                <a:gd name="T42" fmla="*/ 11 w 36"/>
                <a:gd name="T43" fmla="*/ 33 h 33"/>
                <a:gd name="T44" fmla="*/ 15 w 36"/>
                <a:gd name="T45" fmla="*/ 31 h 33"/>
                <a:gd name="T46" fmla="*/ 17 w 36"/>
                <a:gd name="T47" fmla="*/ 27 h 33"/>
                <a:gd name="T48" fmla="*/ 18 w 36"/>
                <a:gd name="T49" fmla="*/ 25 h 33"/>
                <a:gd name="T50" fmla="*/ 18 w 36"/>
                <a:gd name="T51" fmla="*/ 33 h 33"/>
                <a:gd name="T52" fmla="*/ 24 w 36"/>
                <a:gd name="T53" fmla="*/ 31 h 33"/>
                <a:gd name="T54" fmla="*/ 26 w 36"/>
                <a:gd name="T55" fmla="*/ 27 h 33"/>
                <a:gd name="T56" fmla="*/ 27 w 36"/>
                <a:gd name="T57" fmla="*/ 25 h 33"/>
                <a:gd name="T58" fmla="*/ 27 w 36"/>
                <a:gd name="T59" fmla="*/ 31 h 33"/>
                <a:gd name="T60" fmla="*/ 30 w 36"/>
                <a:gd name="T61" fmla="*/ 30 h 33"/>
                <a:gd name="T62" fmla="*/ 32 w 36"/>
                <a:gd name="T63" fmla="*/ 29 h 33"/>
                <a:gd name="T64" fmla="*/ 36 w 36"/>
                <a:gd name="T6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3">
                  <a:moveTo>
                    <a:pt x="36" y="24"/>
                  </a:moveTo>
                  <a:lnTo>
                    <a:pt x="36" y="24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3" y="31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26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2" y="32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7" y="27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6" y="27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6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35"/>
            <p:cNvSpPr>
              <a:spLocks/>
            </p:cNvSpPr>
            <p:nvPr userDrawn="1"/>
          </p:nvSpPr>
          <p:spPr bwMode="auto">
            <a:xfrm>
              <a:off x="4736" y="2172"/>
              <a:ext cx="44" cy="48"/>
            </a:xfrm>
            <a:custGeom>
              <a:avLst/>
              <a:gdLst>
                <a:gd name="T0" fmla="*/ 44 w 44"/>
                <a:gd name="T1" fmla="*/ 36 h 48"/>
                <a:gd name="T2" fmla="*/ 44 w 44"/>
                <a:gd name="T3" fmla="*/ 28 h 48"/>
                <a:gd name="T4" fmla="*/ 44 w 44"/>
                <a:gd name="T5" fmla="*/ 28 h 48"/>
                <a:gd name="T6" fmla="*/ 43 w 44"/>
                <a:gd name="T7" fmla="*/ 26 h 48"/>
                <a:gd name="T8" fmla="*/ 42 w 44"/>
                <a:gd name="T9" fmla="*/ 23 h 48"/>
                <a:gd name="T10" fmla="*/ 41 w 44"/>
                <a:gd name="T11" fmla="*/ 18 h 48"/>
                <a:gd name="T12" fmla="*/ 41 w 44"/>
                <a:gd name="T13" fmla="*/ 18 h 48"/>
                <a:gd name="T14" fmla="*/ 42 w 44"/>
                <a:gd name="T15" fmla="*/ 16 h 48"/>
                <a:gd name="T16" fmla="*/ 43 w 44"/>
                <a:gd name="T17" fmla="*/ 13 h 48"/>
                <a:gd name="T18" fmla="*/ 44 w 44"/>
                <a:gd name="T19" fmla="*/ 10 h 48"/>
                <a:gd name="T20" fmla="*/ 44 w 44"/>
                <a:gd name="T21" fmla="*/ 3 h 48"/>
                <a:gd name="T22" fmla="*/ 44 w 44"/>
                <a:gd name="T23" fmla="*/ 3 h 48"/>
                <a:gd name="T24" fmla="*/ 42 w 44"/>
                <a:gd name="T25" fmla="*/ 1 h 48"/>
                <a:gd name="T26" fmla="*/ 40 w 44"/>
                <a:gd name="T27" fmla="*/ 0 h 48"/>
                <a:gd name="T28" fmla="*/ 37 w 44"/>
                <a:gd name="T29" fmla="*/ 0 h 48"/>
                <a:gd name="T30" fmla="*/ 37 w 44"/>
                <a:gd name="T31" fmla="*/ 25 h 48"/>
                <a:gd name="T32" fmla="*/ 37 w 44"/>
                <a:gd name="T33" fmla="*/ 25 h 48"/>
                <a:gd name="T34" fmla="*/ 36 w 44"/>
                <a:gd name="T35" fmla="*/ 29 h 48"/>
                <a:gd name="T36" fmla="*/ 34 w 44"/>
                <a:gd name="T37" fmla="*/ 32 h 48"/>
                <a:gd name="T38" fmla="*/ 29 w 44"/>
                <a:gd name="T39" fmla="*/ 35 h 48"/>
                <a:gd name="T40" fmla="*/ 26 w 44"/>
                <a:gd name="T41" fmla="*/ 36 h 48"/>
                <a:gd name="T42" fmla="*/ 26 w 44"/>
                <a:gd name="T43" fmla="*/ 36 h 48"/>
                <a:gd name="T44" fmla="*/ 17 w 44"/>
                <a:gd name="T45" fmla="*/ 37 h 48"/>
                <a:gd name="T46" fmla="*/ 8 w 44"/>
                <a:gd name="T47" fmla="*/ 38 h 48"/>
                <a:gd name="T48" fmla="*/ 0 w 44"/>
                <a:gd name="T49" fmla="*/ 38 h 48"/>
                <a:gd name="T50" fmla="*/ 0 w 44"/>
                <a:gd name="T51" fmla="*/ 38 h 48"/>
                <a:gd name="T52" fmla="*/ 2 w 44"/>
                <a:gd name="T53" fmla="*/ 44 h 48"/>
                <a:gd name="T54" fmla="*/ 2 w 44"/>
                <a:gd name="T55" fmla="*/ 44 h 48"/>
                <a:gd name="T56" fmla="*/ 4 w 44"/>
                <a:gd name="T57" fmla="*/ 47 h 48"/>
                <a:gd name="T58" fmla="*/ 5 w 44"/>
                <a:gd name="T59" fmla="*/ 48 h 48"/>
                <a:gd name="T60" fmla="*/ 36 w 44"/>
                <a:gd name="T61" fmla="*/ 48 h 48"/>
                <a:gd name="T62" fmla="*/ 44 w 44"/>
                <a:gd name="T6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48">
                  <a:moveTo>
                    <a:pt x="44" y="36"/>
                  </a:moveTo>
                  <a:lnTo>
                    <a:pt x="44" y="28"/>
                  </a:lnTo>
                  <a:lnTo>
                    <a:pt x="44" y="28"/>
                  </a:lnTo>
                  <a:lnTo>
                    <a:pt x="43" y="26"/>
                  </a:lnTo>
                  <a:lnTo>
                    <a:pt x="42" y="23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2" y="16"/>
                  </a:lnTo>
                  <a:lnTo>
                    <a:pt x="43" y="13"/>
                  </a:lnTo>
                  <a:lnTo>
                    <a:pt x="44" y="10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6" y="29"/>
                  </a:lnTo>
                  <a:lnTo>
                    <a:pt x="34" y="32"/>
                  </a:lnTo>
                  <a:lnTo>
                    <a:pt x="29" y="35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7" y="37"/>
                  </a:lnTo>
                  <a:lnTo>
                    <a:pt x="8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36" y="48"/>
                  </a:lnTo>
                  <a:lnTo>
                    <a:pt x="44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36"/>
            <p:cNvSpPr>
              <a:spLocks/>
            </p:cNvSpPr>
            <p:nvPr userDrawn="1"/>
          </p:nvSpPr>
          <p:spPr bwMode="auto">
            <a:xfrm>
              <a:off x="4740" y="2226"/>
              <a:ext cx="34" cy="12"/>
            </a:xfrm>
            <a:custGeom>
              <a:avLst/>
              <a:gdLst>
                <a:gd name="T0" fmla="*/ 1 w 34"/>
                <a:gd name="T1" fmla="*/ 12 h 12"/>
                <a:gd name="T2" fmla="*/ 32 w 34"/>
                <a:gd name="T3" fmla="*/ 12 h 12"/>
                <a:gd name="T4" fmla="*/ 32 w 34"/>
                <a:gd name="T5" fmla="*/ 12 h 12"/>
                <a:gd name="T6" fmla="*/ 34 w 34"/>
                <a:gd name="T7" fmla="*/ 6 h 12"/>
                <a:gd name="T8" fmla="*/ 32 w 34"/>
                <a:gd name="T9" fmla="*/ 0 h 12"/>
                <a:gd name="T10" fmla="*/ 1 w 34"/>
                <a:gd name="T11" fmla="*/ 0 h 12"/>
                <a:gd name="T12" fmla="*/ 0 w 34"/>
                <a:gd name="T13" fmla="*/ 6 h 12"/>
                <a:gd name="T14" fmla="*/ 1 w 34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2">
                  <a:moveTo>
                    <a:pt x="1" y="12"/>
                  </a:move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0"/>
                  </a:lnTo>
                  <a:lnTo>
                    <a:pt x="1" y="0"/>
                  </a:lnTo>
                  <a:lnTo>
                    <a:pt x="0" y="6"/>
                  </a:lnTo>
                  <a:lnTo>
                    <a:pt x="1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7"/>
            <p:cNvSpPr>
              <a:spLocks/>
            </p:cNvSpPr>
            <p:nvPr userDrawn="1"/>
          </p:nvSpPr>
          <p:spPr bwMode="auto">
            <a:xfrm>
              <a:off x="4742" y="2244"/>
              <a:ext cx="35" cy="40"/>
            </a:xfrm>
            <a:custGeom>
              <a:avLst/>
              <a:gdLst>
                <a:gd name="T0" fmla="*/ 30 w 35"/>
                <a:gd name="T1" fmla="*/ 0 h 40"/>
                <a:gd name="T2" fmla="*/ 0 w 35"/>
                <a:gd name="T3" fmla="*/ 0 h 40"/>
                <a:gd name="T4" fmla="*/ 0 w 35"/>
                <a:gd name="T5" fmla="*/ 39 h 40"/>
                <a:gd name="T6" fmla="*/ 26 w 35"/>
                <a:gd name="T7" fmla="*/ 40 h 40"/>
                <a:gd name="T8" fmla="*/ 35 w 35"/>
                <a:gd name="T9" fmla="*/ 33 h 40"/>
                <a:gd name="T10" fmla="*/ 30 w 3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0">
                  <a:moveTo>
                    <a:pt x="30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26" y="40"/>
                  </a:lnTo>
                  <a:lnTo>
                    <a:pt x="35" y="33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8"/>
            <p:cNvSpPr>
              <a:spLocks/>
            </p:cNvSpPr>
            <p:nvPr userDrawn="1"/>
          </p:nvSpPr>
          <p:spPr bwMode="auto">
            <a:xfrm>
              <a:off x="4740" y="2283"/>
              <a:ext cx="46" cy="40"/>
            </a:xfrm>
            <a:custGeom>
              <a:avLst/>
              <a:gdLst>
                <a:gd name="T0" fmla="*/ 46 w 46"/>
                <a:gd name="T1" fmla="*/ 10 h 40"/>
                <a:gd name="T2" fmla="*/ 46 w 46"/>
                <a:gd name="T3" fmla="*/ 10 h 40"/>
                <a:gd name="T4" fmla="*/ 40 w 46"/>
                <a:gd name="T5" fmla="*/ 6 h 40"/>
                <a:gd name="T6" fmla="*/ 40 w 46"/>
                <a:gd name="T7" fmla="*/ 6 h 40"/>
                <a:gd name="T8" fmla="*/ 40 w 46"/>
                <a:gd name="T9" fmla="*/ 0 h 40"/>
                <a:gd name="T10" fmla="*/ 30 w 46"/>
                <a:gd name="T11" fmla="*/ 7 h 40"/>
                <a:gd name="T12" fmla="*/ 1 w 46"/>
                <a:gd name="T13" fmla="*/ 7 h 40"/>
                <a:gd name="T14" fmla="*/ 1 w 46"/>
                <a:gd name="T15" fmla="*/ 7 h 40"/>
                <a:gd name="T16" fmla="*/ 0 w 46"/>
                <a:gd name="T17" fmla="*/ 17 h 40"/>
                <a:gd name="T18" fmla="*/ 0 w 46"/>
                <a:gd name="T19" fmla="*/ 29 h 40"/>
                <a:gd name="T20" fmla="*/ 0 w 46"/>
                <a:gd name="T21" fmla="*/ 29 h 40"/>
                <a:gd name="T22" fmla="*/ 8 w 46"/>
                <a:gd name="T23" fmla="*/ 35 h 40"/>
                <a:gd name="T24" fmla="*/ 16 w 46"/>
                <a:gd name="T25" fmla="*/ 40 h 40"/>
                <a:gd name="T26" fmla="*/ 36 w 46"/>
                <a:gd name="T27" fmla="*/ 16 h 40"/>
                <a:gd name="T28" fmla="*/ 46 w 46"/>
                <a:gd name="T29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40">
                  <a:moveTo>
                    <a:pt x="46" y="10"/>
                  </a:moveTo>
                  <a:lnTo>
                    <a:pt x="46" y="10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0"/>
                  </a:lnTo>
                  <a:lnTo>
                    <a:pt x="30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1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8" y="35"/>
                  </a:lnTo>
                  <a:lnTo>
                    <a:pt x="16" y="40"/>
                  </a:lnTo>
                  <a:lnTo>
                    <a:pt x="36" y="16"/>
                  </a:lnTo>
                  <a:lnTo>
                    <a:pt x="46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auto">
            <a:xfrm>
              <a:off x="4762" y="2298"/>
              <a:ext cx="69" cy="40"/>
            </a:xfrm>
            <a:custGeom>
              <a:avLst/>
              <a:gdLst>
                <a:gd name="T0" fmla="*/ 17 w 69"/>
                <a:gd name="T1" fmla="*/ 5 h 40"/>
                <a:gd name="T2" fmla="*/ 0 w 69"/>
                <a:gd name="T3" fmla="*/ 28 h 40"/>
                <a:gd name="T4" fmla="*/ 29 w 69"/>
                <a:gd name="T5" fmla="*/ 40 h 40"/>
                <a:gd name="T6" fmla="*/ 29 w 69"/>
                <a:gd name="T7" fmla="*/ 40 h 40"/>
                <a:gd name="T8" fmla="*/ 43 w 69"/>
                <a:gd name="T9" fmla="*/ 32 h 40"/>
                <a:gd name="T10" fmla="*/ 55 w 69"/>
                <a:gd name="T11" fmla="*/ 24 h 40"/>
                <a:gd name="T12" fmla="*/ 69 w 69"/>
                <a:gd name="T13" fmla="*/ 15 h 40"/>
                <a:gd name="T14" fmla="*/ 27 w 69"/>
                <a:gd name="T15" fmla="*/ 0 h 40"/>
                <a:gd name="T16" fmla="*/ 17 w 69"/>
                <a:gd name="T1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0">
                  <a:moveTo>
                    <a:pt x="17" y="5"/>
                  </a:moveTo>
                  <a:lnTo>
                    <a:pt x="0" y="2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43" y="32"/>
                  </a:lnTo>
                  <a:lnTo>
                    <a:pt x="55" y="24"/>
                  </a:lnTo>
                  <a:lnTo>
                    <a:pt x="69" y="15"/>
                  </a:lnTo>
                  <a:lnTo>
                    <a:pt x="27" y="0"/>
                  </a:lnTo>
                  <a:lnTo>
                    <a:pt x="17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auto">
            <a:xfrm>
              <a:off x="4783" y="2152"/>
              <a:ext cx="16" cy="74"/>
            </a:xfrm>
            <a:custGeom>
              <a:avLst/>
              <a:gdLst>
                <a:gd name="T0" fmla="*/ 12 w 16"/>
                <a:gd name="T1" fmla="*/ 31 h 74"/>
                <a:gd name="T2" fmla="*/ 12 w 16"/>
                <a:gd name="T3" fmla="*/ 31 h 74"/>
                <a:gd name="T4" fmla="*/ 12 w 16"/>
                <a:gd name="T5" fmla="*/ 7 h 74"/>
                <a:gd name="T6" fmla="*/ 12 w 16"/>
                <a:gd name="T7" fmla="*/ 7 h 74"/>
                <a:gd name="T8" fmla="*/ 15 w 16"/>
                <a:gd name="T9" fmla="*/ 5 h 74"/>
                <a:gd name="T10" fmla="*/ 15 w 16"/>
                <a:gd name="T11" fmla="*/ 5 h 74"/>
                <a:gd name="T12" fmla="*/ 15 w 16"/>
                <a:gd name="T13" fmla="*/ 3 h 74"/>
                <a:gd name="T14" fmla="*/ 13 w 16"/>
                <a:gd name="T15" fmla="*/ 0 h 74"/>
                <a:gd name="T16" fmla="*/ 0 w 16"/>
                <a:gd name="T17" fmla="*/ 0 h 74"/>
                <a:gd name="T18" fmla="*/ 0 w 16"/>
                <a:gd name="T19" fmla="*/ 0 h 74"/>
                <a:gd name="T20" fmla="*/ 0 w 16"/>
                <a:gd name="T21" fmla="*/ 4 h 74"/>
                <a:gd name="T22" fmla="*/ 0 w 16"/>
                <a:gd name="T23" fmla="*/ 4 h 74"/>
                <a:gd name="T24" fmla="*/ 1 w 16"/>
                <a:gd name="T25" fmla="*/ 6 h 74"/>
                <a:gd name="T26" fmla="*/ 2 w 16"/>
                <a:gd name="T27" fmla="*/ 7 h 74"/>
                <a:gd name="T28" fmla="*/ 2 w 16"/>
                <a:gd name="T29" fmla="*/ 31 h 74"/>
                <a:gd name="T30" fmla="*/ 2 w 16"/>
                <a:gd name="T31" fmla="*/ 31 h 74"/>
                <a:gd name="T32" fmla="*/ 1 w 16"/>
                <a:gd name="T33" fmla="*/ 33 h 74"/>
                <a:gd name="T34" fmla="*/ 0 w 16"/>
                <a:gd name="T35" fmla="*/ 38 h 74"/>
                <a:gd name="T36" fmla="*/ 0 w 16"/>
                <a:gd name="T37" fmla="*/ 38 h 74"/>
                <a:gd name="T38" fmla="*/ 0 w 16"/>
                <a:gd name="T39" fmla="*/ 42 h 74"/>
                <a:gd name="T40" fmla="*/ 1 w 16"/>
                <a:gd name="T41" fmla="*/ 45 h 74"/>
                <a:gd name="T42" fmla="*/ 2 w 16"/>
                <a:gd name="T43" fmla="*/ 48 h 74"/>
                <a:gd name="T44" fmla="*/ 2 w 16"/>
                <a:gd name="T45" fmla="*/ 67 h 74"/>
                <a:gd name="T46" fmla="*/ 2 w 16"/>
                <a:gd name="T47" fmla="*/ 67 h 74"/>
                <a:gd name="T48" fmla="*/ 1 w 16"/>
                <a:gd name="T49" fmla="*/ 68 h 74"/>
                <a:gd name="T50" fmla="*/ 1 w 16"/>
                <a:gd name="T51" fmla="*/ 71 h 74"/>
                <a:gd name="T52" fmla="*/ 1 w 16"/>
                <a:gd name="T53" fmla="*/ 71 h 74"/>
                <a:gd name="T54" fmla="*/ 1 w 16"/>
                <a:gd name="T55" fmla="*/ 74 h 74"/>
                <a:gd name="T56" fmla="*/ 15 w 16"/>
                <a:gd name="T57" fmla="*/ 74 h 74"/>
                <a:gd name="T58" fmla="*/ 15 w 16"/>
                <a:gd name="T59" fmla="*/ 74 h 74"/>
                <a:gd name="T60" fmla="*/ 15 w 16"/>
                <a:gd name="T61" fmla="*/ 70 h 74"/>
                <a:gd name="T62" fmla="*/ 15 w 16"/>
                <a:gd name="T63" fmla="*/ 70 h 74"/>
                <a:gd name="T64" fmla="*/ 12 w 16"/>
                <a:gd name="T65" fmla="*/ 67 h 74"/>
                <a:gd name="T66" fmla="*/ 12 w 16"/>
                <a:gd name="T67" fmla="*/ 48 h 74"/>
                <a:gd name="T68" fmla="*/ 12 w 16"/>
                <a:gd name="T69" fmla="*/ 48 h 74"/>
                <a:gd name="T70" fmla="*/ 15 w 16"/>
                <a:gd name="T71" fmla="*/ 44 h 74"/>
                <a:gd name="T72" fmla="*/ 16 w 16"/>
                <a:gd name="T73" fmla="*/ 42 h 74"/>
                <a:gd name="T74" fmla="*/ 16 w 16"/>
                <a:gd name="T75" fmla="*/ 40 h 74"/>
                <a:gd name="T76" fmla="*/ 16 w 16"/>
                <a:gd name="T77" fmla="*/ 40 h 74"/>
                <a:gd name="T78" fmla="*/ 15 w 16"/>
                <a:gd name="T79" fmla="*/ 34 h 74"/>
                <a:gd name="T80" fmla="*/ 12 w 16"/>
                <a:gd name="T81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" h="74">
                  <a:moveTo>
                    <a:pt x="12" y="31"/>
                  </a:moveTo>
                  <a:lnTo>
                    <a:pt x="12" y="31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2" y="48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2" y="67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5" y="44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5" y="34"/>
                  </a:lnTo>
                  <a:lnTo>
                    <a:pt x="12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auto">
            <a:xfrm>
              <a:off x="4800" y="2174"/>
              <a:ext cx="48" cy="35"/>
            </a:xfrm>
            <a:custGeom>
              <a:avLst/>
              <a:gdLst>
                <a:gd name="T0" fmla="*/ 25 w 48"/>
                <a:gd name="T1" fmla="*/ 29 h 35"/>
                <a:gd name="T2" fmla="*/ 48 w 48"/>
                <a:gd name="T3" fmla="*/ 6 h 35"/>
                <a:gd name="T4" fmla="*/ 48 w 48"/>
                <a:gd name="T5" fmla="*/ 6 h 35"/>
                <a:gd name="T6" fmla="*/ 16 w 48"/>
                <a:gd name="T7" fmla="*/ 6 h 35"/>
                <a:gd name="T8" fmla="*/ 16 w 48"/>
                <a:gd name="T9" fmla="*/ 6 h 35"/>
                <a:gd name="T10" fmla="*/ 13 w 48"/>
                <a:gd name="T11" fmla="*/ 5 h 35"/>
                <a:gd name="T12" fmla="*/ 8 w 48"/>
                <a:gd name="T13" fmla="*/ 3 h 35"/>
                <a:gd name="T14" fmla="*/ 5 w 48"/>
                <a:gd name="T15" fmla="*/ 0 h 35"/>
                <a:gd name="T16" fmla="*/ 2 w 48"/>
                <a:gd name="T17" fmla="*/ 0 h 35"/>
                <a:gd name="T18" fmla="*/ 2 w 48"/>
                <a:gd name="T19" fmla="*/ 0 h 35"/>
                <a:gd name="T20" fmla="*/ 0 w 48"/>
                <a:gd name="T21" fmla="*/ 7 h 35"/>
                <a:gd name="T22" fmla="*/ 0 w 48"/>
                <a:gd name="T23" fmla="*/ 7 h 35"/>
                <a:gd name="T24" fmla="*/ 2 w 48"/>
                <a:gd name="T25" fmla="*/ 11 h 35"/>
                <a:gd name="T26" fmla="*/ 3 w 48"/>
                <a:gd name="T27" fmla="*/ 13 h 35"/>
                <a:gd name="T28" fmla="*/ 3 w 48"/>
                <a:gd name="T29" fmla="*/ 18 h 35"/>
                <a:gd name="T30" fmla="*/ 3 w 48"/>
                <a:gd name="T31" fmla="*/ 18 h 35"/>
                <a:gd name="T32" fmla="*/ 3 w 48"/>
                <a:gd name="T33" fmla="*/ 21 h 35"/>
                <a:gd name="T34" fmla="*/ 2 w 48"/>
                <a:gd name="T35" fmla="*/ 24 h 35"/>
                <a:gd name="T36" fmla="*/ 0 w 48"/>
                <a:gd name="T37" fmla="*/ 27 h 35"/>
                <a:gd name="T38" fmla="*/ 0 w 48"/>
                <a:gd name="T39" fmla="*/ 27 h 35"/>
                <a:gd name="T40" fmla="*/ 3 w 48"/>
                <a:gd name="T41" fmla="*/ 35 h 35"/>
                <a:gd name="T42" fmla="*/ 3 w 48"/>
                <a:gd name="T43" fmla="*/ 35 h 35"/>
                <a:gd name="T44" fmla="*/ 8 w 48"/>
                <a:gd name="T45" fmla="*/ 33 h 35"/>
                <a:gd name="T46" fmla="*/ 16 w 48"/>
                <a:gd name="T47" fmla="*/ 29 h 35"/>
                <a:gd name="T48" fmla="*/ 16 w 48"/>
                <a:gd name="T49" fmla="*/ 29 h 35"/>
                <a:gd name="T50" fmla="*/ 25 w 48"/>
                <a:gd name="T51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35">
                  <a:moveTo>
                    <a:pt x="25" y="29"/>
                  </a:moveTo>
                  <a:lnTo>
                    <a:pt x="48" y="6"/>
                  </a:lnTo>
                  <a:lnTo>
                    <a:pt x="4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8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1"/>
                  </a:lnTo>
                  <a:lnTo>
                    <a:pt x="2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5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auto">
            <a:xfrm>
              <a:off x="4860" y="2128"/>
              <a:ext cx="95" cy="75"/>
            </a:xfrm>
            <a:custGeom>
              <a:avLst/>
              <a:gdLst>
                <a:gd name="T0" fmla="*/ 95 w 95"/>
                <a:gd name="T1" fmla="*/ 38 h 75"/>
                <a:gd name="T2" fmla="*/ 92 w 95"/>
                <a:gd name="T3" fmla="*/ 37 h 75"/>
                <a:gd name="T4" fmla="*/ 88 w 95"/>
                <a:gd name="T5" fmla="*/ 39 h 75"/>
                <a:gd name="T6" fmla="*/ 85 w 95"/>
                <a:gd name="T7" fmla="*/ 40 h 75"/>
                <a:gd name="T8" fmla="*/ 83 w 95"/>
                <a:gd name="T9" fmla="*/ 47 h 75"/>
                <a:gd name="T10" fmla="*/ 82 w 95"/>
                <a:gd name="T11" fmla="*/ 45 h 75"/>
                <a:gd name="T12" fmla="*/ 76 w 95"/>
                <a:gd name="T13" fmla="*/ 44 h 75"/>
                <a:gd name="T14" fmla="*/ 72 w 95"/>
                <a:gd name="T15" fmla="*/ 45 h 75"/>
                <a:gd name="T16" fmla="*/ 74 w 95"/>
                <a:gd name="T17" fmla="*/ 51 h 75"/>
                <a:gd name="T18" fmla="*/ 72 w 95"/>
                <a:gd name="T19" fmla="*/ 57 h 75"/>
                <a:gd name="T20" fmla="*/ 68 w 95"/>
                <a:gd name="T21" fmla="*/ 57 h 75"/>
                <a:gd name="T22" fmla="*/ 65 w 95"/>
                <a:gd name="T23" fmla="*/ 53 h 75"/>
                <a:gd name="T24" fmla="*/ 65 w 95"/>
                <a:gd name="T25" fmla="*/ 50 h 75"/>
                <a:gd name="T26" fmla="*/ 58 w 95"/>
                <a:gd name="T27" fmla="*/ 52 h 75"/>
                <a:gd name="T28" fmla="*/ 55 w 95"/>
                <a:gd name="T29" fmla="*/ 50 h 75"/>
                <a:gd name="T30" fmla="*/ 55 w 95"/>
                <a:gd name="T31" fmla="*/ 44 h 75"/>
                <a:gd name="T32" fmla="*/ 65 w 95"/>
                <a:gd name="T33" fmla="*/ 42 h 75"/>
                <a:gd name="T34" fmla="*/ 65 w 95"/>
                <a:gd name="T35" fmla="*/ 38 h 75"/>
                <a:gd name="T36" fmla="*/ 61 w 95"/>
                <a:gd name="T37" fmla="*/ 34 h 75"/>
                <a:gd name="T38" fmla="*/ 58 w 95"/>
                <a:gd name="T39" fmla="*/ 32 h 75"/>
                <a:gd name="T40" fmla="*/ 52 w 95"/>
                <a:gd name="T41" fmla="*/ 34 h 75"/>
                <a:gd name="T42" fmla="*/ 53 w 95"/>
                <a:gd name="T43" fmla="*/ 32 h 75"/>
                <a:gd name="T44" fmla="*/ 57 w 95"/>
                <a:gd name="T45" fmla="*/ 28 h 75"/>
                <a:gd name="T46" fmla="*/ 55 w 95"/>
                <a:gd name="T47" fmla="*/ 22 h 75"/>
                <a:gd name="T48" fmla="*/ 53 w 95"/>
                <a:gd name="T49" fmla="*/ 16 h 75"/>
                <a:gd name="T50" fmla="*/ 52 w 95"/>
                <a:gd name="T51" fmla="*/ 16 h 75"/>
                <a:gd name="T52" fmla="*/ 48 w 95"/>
                <a:gd name="T53" fmla="*/ 17 h 75"/>
                <a:gd name="T54" fmla="*/ 42 w 95"/>
                <a:gd name="T55" fmla="*/ 21 h 75"/>
                <a:gd name="T56" fmla="*/ 40 w 95"/>
                <a:gd name="T57" fmla="*/ 24 h 75"/>
                <a:gd name="T58" fmla="*/ 40 w 95"/>
                <a:gd name="T59" fmla="*/ 29 h 75"/>
                <a:gd name="T60" fmla="*/ 39 w 95"/>
                <a:gd name="T61" fmla="*/ 25 h 75"/>
                <a:gd name="T62" fmla="*/ 35 w 95"/>
                <a:gd name="T63" fmla="*/ 22 h 75"/>
                <a:gd name="T64" fmla="*/ 31 w 95"/>
                <a:gd name="T65" fmla="*/ 22 h 75"/>
                <a:gd name="T66" fmla="*/ 25 w 95"/>
                <a:gd name="T67" fmla="*/ 24 h 75"/>
                <a:gd name="T68" fmla="*/ 29 w 95"/>
                <a:gd name="T69" fmla="*/ 29 h 75"/>
                <a:gd name="T70" fmla="*/ 29 w 95"/>
                <a:gd name="T71" fmla="*/ 36 h 75"/>
                <a:gd name="T72" fmla="*/ 27 w 95"/>
                <a:gd name="T73" fmla="*/ 37 h 75"/>
                <a:gd name="T74" fmla="*/ 21 w 95"/>
                <a:gd name="T75" fmla="*/ 34 h 75"/>
                <a:gd name="T76" fmla="*/ 20 w 95"/>
                <a:gd name="T77" fmla="*/ 30 h 75"/>
                <a:gd name="T78" fmla="*/ 15 w 95"/>
                <a:gd name="T79" fmla="*/ 34 h 75"/>
                <a:gd name="T80" fmla="*/ 12 w 95"/>
                <a:gd name="T81" fmla="*/ 32 h 75"/>
                <a:gd name="T82" fmla="*/ 10 w 95"/>
                <a:gd name="T83" fmla="*/ 27 h 75"/>
                <a:gd name="T84" fmla="*/ 18 w 95"/>
                <a:gd name="T85" fmla="*/ 22 h 75"/>
                <a:gd name="T86" fmla="*/ 18 w 95"/>
                <a:gd name="T87" fmla="*/ 21 h 75"/>
                <a:gd name="T88" fmla="*/ 14 w 95"/>
                <a:gd name="T89" fmla="*/ 15 h 75"/>
                <a:gd name="T90" fmla="*/ 9 w 95"/>
                <a:gd name="T91" fmla="*/ 15 h 75"/>
                <a:gd name="T92" fmla="*/ 12 w 95"/>
                <a:gd name="T93" fmla="*/ 12 h 75"/>
                <a:gd name="T94" fmla="*/ 13 w 95"/>
                <a:gd name="T95" fmla="*/ 6 h 75"/>
                <a:gd name="T96" fmla="*/ 12 w 95"/>
                <a:gd name="T97" fmla="*/ 3 h 75"/>
                <a:gd name="T98" fmla="*/ 8 w 95"/>
                <a:gd name="T99" fmla="*/ 0 h 75"/>
                <a:gd name="T100" fmla="*/ 21 w 95"/>
                <a:gd name="T101" fmla="*/ 55 h 75"/>
                <a:gd name="T102" fmla="*/ 28 w 95"/>
                <a:gd name="T103" fmla="*/ 52 h 75"/>
                <a:gd name="T104" fmla="*/ 32 w 95"/>
                <a:gd name="T105" fmla="*/ 50 h 75"/>
                <a:gd name="T106" fmla="*/ 40 w 95"/>
                <a:gd name="T107" fmla="*/ 51 h 75"/>
                <a:gd name="T108" fmla="*/ 44 w 95"/>
                <a:gd name="T109" fmla="*/ 52 h 75"/>
                <a:gd name="T110" fmla="*/ 51 w 95"/>
                <a:gd name="T111" fmla="*/ 57 h 75"/>
                <a:gd name="T112" fmla="*/ 53 w 95"/>
                <a:gd name="T113" fmla="*/ 62 h 75"/>
                <a:gd name="T114" fmla="*/ 52 w 95"/>
                <a:gd name="T115" fmla="*/ 66 h 75"/>
                <a:gd name="T116" fmla="*/ 66 w 95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75">
                  <a:moveTo>
                    <a:pt x="66" y="75"/>
                  </a:moveTo>
                  <a:lnTo>
                    <a:pt x="95" y="38"/>
                  </a:lnTo>
                  <a:lnTo>
                    <a:pt x="95" y="38"/>
                  </a:lnTo>
                  <a:lnTo>
                    <a:pt x="92" y="37"/>
                  </a:lnTo>
                  <a:lnTo>
                    <a:pt x="90" y="38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5" y="40"/>
                  </a:lnTo>
                  <a:lnTo>
                    <a:pt x="84" y="44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5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3" y="44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74" y="51"/>
                  </a:lnTo>
                  <a:lnTo>
                    <a:pt x="74" y="54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6" y="55"/>
                  </a:lnTo>
                  <a:lnTo>
                    <a:pt x="65" y="53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1" y="52"/>
                  </a:lnTo>
                  <a:lnTo>
                    <a:pt x="58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5" y="44"/>
                  </a:lnTo>
                  <a:lnTo>
                    <a:pt x="59" y="43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5" y="38"/>
                  </a:lnTo>
                  <a:lnTo>
                    <a:pt x="64" y="36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8" y="32"/>
                  </a:lnTo>
                  <a:lnTo>
                    <a:pt x="54" y="32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3" y="32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55" y="22"/>
                  </a:lnTo>
                  <a:lnTo>
                    <a:pt x="54" y="20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48" y="17"/>
                  </a:lnTo>
                  <a:lnTo>
                    <a:pt x="46" y="18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0" y="24"/>
                  </a:lnTo>
                  <a:lnTo>
                    <a:pt x="40" y="27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39" y="25"/>
                  </a:lnTo>
                  <a:lnTo>
                    <a:pt x="37" y="23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1" y="22"/>
                  </a:lnTo>
                  <a:lnTo>
                    <a:pt x="28" y="23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9"/>
                  </a:lnTo>
                  <a:lnTo>
                    <a:pt x="30" y="34"/>
                  </a:lnTo>
                  <a:lnTo>
                    <a:pt x="29" y="36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3" y="36"/>
                  </a:lnTo>
                  <a:lnTo>
                    <a:pt x="21" y="3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17" y="32"/>
                  </a:lnTo>
                  <a:lnTo>
                    <a:pt x="15" y="3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7"/>
                  </a:lnTo>
                  <a:lnTo>
                    <a:pt x="13" y="24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6" y="17"/>
                  </a:lnTo>
                  <a:lnTo>
                    <a:pt x="14" y="15"/>
                  </a:lnTo>
                  <a:lnTo>
                    <a:pt x="12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46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2" y="50"/>
                  </a:lnTo>
                  <a:lnTo>
                    <a:pt x="37" y="50"/>
                  </a:lnTo>
                  <a:lnTo>
                    <a:pt x="40" y="51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8" y="54"/>
                  </a:lnTo>
                  <a:lnTo>
                    <a:pt x="51" y="57"/>
                  </a:lnTo>
                  <a:lnTo>
                    <a:pt x="52" y="60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2" y="66"/>
                  </a:lnTo>
                  <a:lnTo>
                    <a:pt x="51" y="69"/>
                  </a:lnTo>
                  <a:lnTo>
                    <a:pt x="66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43"/>
            <p:cNvSpPr>
              <a:spLocks/>
            </p:cNvSpPr>
            <p:nvPr userDrawn="1"/>
          </p:nvSpPr>
          <p:spPr bwMode="auto">
            <a:xfrm>
              <a:off x="4936" y="2180"/>
              <a:ext cx="116" cy="20"/>
            </a:xfrm>
            <a:custGeom>
              <a:avLst/>
              <a:gdLst>
                <a:gd name="T0" fmla="*/ 97 w 116"/>
                <a:gd name="T1" fmla="*/ 17 h 20"/>
                <a:gd name="T2" fmla="*/ 116 w 116"/>
                <a:gd name="T3" fmla="*/ 9 h 20"/>
                <a:gd name="T4" fmla="*/ 97 w 116"/>
                <a:gd name="T5" fmla="*/ 1 h 20"/>
                <a:gd name="T6" fmla="*/ 97 w 116"/>
                <a:gd name="T7" fmla="*/ 1 h 20"/>
                <a:gd name="T8" fmla="*/ 65 w 116"/>
                <a:gd name="T9" fmla="*/ 1 h 20"/>
                <a:gd name="T10" fmla="*/ 16 w 116"/>
                <a:gd name="T11" fmla="*/ 0 h 20"/>
                <a:gd name="T12" fmla="*/ 0 w 116"/>
                <a:gd name="T13" fmla="*/ 20 h 20"/>
                <a:gd name="T14" fmla="*/ 0 w 116"/>
                <a:gd name="T15" fmla="*/ 20 h 20"/>
                <a:gd name="T16" fmla="*/ 97 w 116"/>
                <a:gd name="T1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20">
                  <a:moveTo>
                    <a:pt x="97" y="17"/>
                  </a:moveTo>
                  <a:lnTo>
                    <a:pt x="116" y="9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65" y="1"/>
                  </a:lnTo>
                  <a:lnTo>
                    <a:pt x="16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97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44"/>
            <p:cNvSpPr>
              <a:spLocks/>
            </p:cNvSpPr>
            <p:nvPr userDrawn="1"/>
          </p:nvSpPr>
          <p:spPr bwMode="auto">
            <a:xfrm>
              <a:off x="4973" y="2230"/>
              <a:ext cx="68" cy="67"/>
            </a:xfrm>
            <a:custGeom>
              <a:avLst/>
              <a:gdLst>
                <a:gd name="T0" fmla="*/ 36 w 68"/>
                <a:gd name="T1" fmla="*/ 67 h 67"/>
                <a:gd name="T2" fmla="*/ 36 w 68"/>
                <a:gd name="T3" fmla="*/ 67 h 67"/>
                <a:gd name="T4" fmla="*/ 26 w 68"/>
                <a:gd name="T5" fmla="*/ 61 h 67"/>
                <a:gd name="T6" fmla="*/ 16 w 68"/>
                <a:gd name="T7" fmla="*/ 56 h 67"/>
                <a:gd name="T8" fmla="*/ 9 w 68"/>
                <a:gd name="T9" fmla="*/ 51 h 67"/>
                <a:gd name="T10" fmla="*/ 4 w 68"/>
                <a:gd name="T11" fmla="*/ 44 h 67"/>
                <a:gd name="T12" fmla="*/ 4 w 68"/>
                <a:gd name="T13" fmla="*/ 44 h 67"/>
                <a:gd name="T14" fmla="*/ 1 w 68"/>
                <a:gd name="T15" fmla="*/ 39 h 67"/>
                <a:gd name="T16" fmla="*/ 0 w 68"/>
                <a:gd name="T17" fmla="*/ 33 h 67"/>
                <a:gd name="T18" fmla="*/ 0 w 68"/>
                <a:gd name="T19" fmla="*/ 29 h 67"/>
                <a:gd name="T20" fmla="*/ 1 w 68"/>
                <a:gd name="T21" fmla="*/ 23 h 67"/>
                <a:gd name="T22" fmla="*/ 3 w 68"/>
                <a:gd name="T23" fmla="*/ 17 h 67"/>
                <a:gd name="T24" fmla="*/ 6 w 68"/>
                <a:gd name="T25" fmla="*/ 12 h 67"/>
                <a:gd name="T26" fmla="*/ 9 w 68"/>
                <a:gd name="T27" fmla="*/ 8 h 67"/>
                <a:gd name="T28" fmla="*/ 15 w 68"/>
                <a:gd name="T29" fmla="*/ 4 h 67"/>
                <a:gd name="T30" fmla="*/ 15 w 68"/>
                <a:gd name="T31" fmla="*/ 4 h 67"/>
                <a:gd name="T32" fmla="*/ 16 w 68"/>
                <a:gd name="T33" fmla="*/ 7 h 67"/>
                <a:gd name="T34" fmla="*/ 18 w 68"/>
                <a:gd name="T35" fmla="*/ 9 h 67"/>
                <a:gd name="T36" fmla="*/ 18 w 68"/>
                <a:gd name="T37" fmla="*/ 11 h 67"/>
                <a:gd name="T38" fmla="*/ 18 w 68"/>
                <a:gd name="T39" fmla="*/ 11 h 67"/>
                <a:gd name="T40" fmla="*/ 34 w 68"/>
                <a:gd name="T41" fmla="*/ 10 h 67"/>
                <a:gd name="T42" fmla="*/ 34 w 68"/>
                <a:gd name="T43" fmla="*/ 10 h 67"/>
                <a:gd name="T44" fmla="*/ 34 w 68"/>
                <a:gd name="T45" fmla="*/ 5 h 67"/>
                <a:gd name="T46" fmla="*/ 33 w 68"/>
                <a:gd name="T47" fmla="*/ 2 h 67"/>
                <a:gd name="T48" fmla="*/ 31 w 68"/>
                <a:gd name="T49" fmla="*/ 0 h 67"/>
                <a:gd name="T50" fmla="*/ 31 w 68"/>
                <a:gd name="T51" fmla="*/ 0 h 67"/>
                <a:gd name="T52" fmla="*/ 36 w 68"/>
                <a:gd name="T53" fmla="*/ 3 h 67"/>
                <a:gd name="T54" fmla="*/ 38 w 68"/>
                <a:gd name="T55" fmla="*/ 7 h 67"/>
                <a:gd name="T56" fmla="*/ 39 w 68"/>
                <a:gd name="T57" fmla="*/ 10 h 67"/>
                <a:gd name="T58" fmla="*/ 39 w 68"/>
                <a:gd name="T59" fmla="*/ 10 h 67"/>
                <a:gd name="T60" fmla="*/ 53 w 68"/>
                <a:gd name="T61" fmla="*/ 11 h 67"/>
                <a:gd name="T62" fmla="*/ 53 w 68"/>
                <a:gd name="T63" fmla="*/ 11 h 67"/>
                <a:gd name="T64" fmla="*/ 52 w 68"/>
                <a:gd name="T65" fmla="*/ 7 h 67"/>
                <a:gd name="T66" fmla="*/ 50 w 68"/>
                <a:gd name="T67" fmla="*/ 2 h 67"/>
                <a:gd name="T68" fmla="*/ 50 w 68"/>
                <a:gd name="T69" fmla="*/ 2 h 67"/>
                <a:gd name="T70" fmla="*/ 56 w 68"/>
                <a:gd name="T71" fmla="*/ 5 h 67"/>
                <a:gd name="T72" fmla="*/ 59 w 68"/>
                <a:gd name="T73" fmla="*/ 8 h 67"/>
                <a:gd name="T74" fmla="*/ 63 w 68"/>
                <a:gd name="T75" fmla="*/ 12 h 67"/>
                <a:gd name="T76" fmla="*/ 65 w 68"/>
                <a:gd name="T77" fmla="*/ 16 h 67"/>
                <a:gd name="T78" fmla="*/ 68 w 68"/>
                <a:gd name="T79" fmla="*/ 24 h 67"/>
                <a:gd name="T80" fmla="*/ 68 w 68"/>
                <a:gd name="T81" fmla="*/ 31 h 67"/>
                <a:gd name="T82" fmla="*/ 68 w 68"/>
                <a:gd name="T83" fmla="*/ 31 h 67"/>
                <a:gd name="T84" fmla="*/ 68 w 68"/>
                <a:gd name="T85" fmla="*/ 39 h 67"/>
                <a:gd name="T86" fmla="*/ 65 w 68"/>
                <a:gd name="T87" fmla="*/ 46 h 67"/>
                <a:gd name="T88" fmla="*/ 60 w 68"/>
                <a:gd name="T89" fmla="*/ 52 h 67"/>
                <a:gd name="T90" fmla="*/ 54 w 68"/>
                <a:gd name="T91" fmla="*/ 56 h 67"/>
                <a:gd name="T92" fmla="*/ 54 w 68"/>
                <a:gd name="T93" fmla="*/ 56 h 67"/>
                <a:gd name="T94" fmla="*/ 44 w 68"/>
                <a:gd name="T95" fmla="*/ 62 h 67"/>
                <a:gd name="T96" fmla="*/ 36 w 68"/>
                <a:gd name="T9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" h="67">
                  <a:moveTo>
                    <a:pt x="36" y="67"/>
                  </a:moveTo>
                  <a:lnTo>
                    <a:pt x="36" y="67"/>
                  </a:lnTo>
                  <a:lnTo>
                    <a:pt x="26" y="61"/>
                  </a:lnTo>
                  <a:lnTo>
                    <a:pt x="16" y="56"/>
                  </a:lnTo>
                  <a:lnTo>
                    <a:pt x="9" y="5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5"/>
                  </a:lnTo>
                  <a:lnTo>
                    <a:pt x="33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6" y="3"/>
                  </a:lnTo>
                  <a:lnTo>
                    <a:pt x="38" y="7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53" y="11"/>
                  </a:lnTo>
                  <a:lnTo>
                    <a:pt x="53" y="11"/>
                  </a:lnTo>
                  <a:lnTo>
                    <a:pt x="52" y="7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59" y="8"/>
                  </a:lnTo>
                  <a:lnTo>
                    <a:pt x="63" y="12"/>
                  </a:lnTo>
                  <a:lnTo>
                    <a:pt x="65" y="16"/>
                  </a:lnTo>
                  <a:lnTo>
                    <a:pt x="68" y="24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9"/>
                  </a:lnTo>
                  <a:lnTo>
                    <a:pt x="65" y="46"/>
                  </a:lnTo>
                  <a:lnTo>
                    <a:pt x="60" y="52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4" y="62"/>
                  </a:lnTo>
                  <a:lnTo>
                    <a:pt x="36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45"/>
            <p:cNvSpPr>
              <a:spLocks/>
            </p:cNvSpPr>
            <p:nvPr userDrawn="1"/>
          </p:nvSpPr>
          <p:spPr bwMode="auto">
            <a:xfrm>
              <a:off x="4993" y="2394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46"/>
            <p:cNvSpPr>
              <a:spLocks/>
            </p:cNvSpPr>
            <p:nvPr userDrawn="1"/>
          </p:nvSpPr>
          <p:spPr bwMode="auto">
            <a:xfrm>
              <a:off x="4846" y="220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1 w 13"/>
                <a:gd name="T5" fmla="*/ 6 h 7"/>
                <a:gd name="T6" fmla="*/ 7 w 13"/>
                <a:gd name="T7" fmla="*/ 7 h 7"/>
                <a:gd name="T8" fmla="*/ 0 w 13"/>
                <a:gd name="T9" fmla="*/ 7 h 7"/>
                <a:gd name="T10" fmla="*/ 0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6 w 13"/>
                <a:gd name="T21" fmla="*/ 2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1" y="6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47"/>
            <p:cNvSpPr>
              <a:spLocks/>
            </p:cNvSpPr>
            <p:nvPr userDrawn="1"/>
          </p:nvSpPr>
          <p:spPr bwMode="auto">
            <a:xfrm>
              <a:off x="4681" y="2180"/>
              <a:ext cx="390" cy="461"/>
            </a:xfrm>
            <a:custGeom>
              <a:avLst/>
              <a:gdLst>
                <a:gd name="T0" fmla="*/ 374 w 390"/>
                <a:gd name="T1" fmla="*/ 155 h 461"/>
                <a:gd name="T2" fmla="*/ 372 w 390"/>
                <a:gd name="T3" fmla="*/ 95 h 461"/>
                <a:gd name="T4" fmla="*/ 325 w 390"/>
                <a:gd name="T5" fmla="*/ 36 h 461"/>
                <a:gd name="T6" fmla="*/ 281 w 390"/>
                <a:gd name="T7" fmla="*/ 95 h 461"/>
                <a:gd name="T8" fmla="*/ 291 w 390"/>
                <a:gd name="T9" fmla="*/ 154 h 461"/>
                <a:gd name="T10" fmla="*/ 308 w 390"/>
                <a:gd name="T11" fmla="*/ 162 h 461"/>
                <a:gd name="T12" fmla="*/ 320 w 390"/>
                <a:gd name="T13" fmla="*/ 151 h 461"/>
                <a:gd name="T14" fmla="*/ 359 w 390"/>
                <a:gd name="T15" fmla="*/ 158 h 461"/>
                <a:gd name="T16" fmla="*/ 337 w 390"/>
                <a:gd name="T17" fmla="*/ 218 h 461"/>
                <a:gd name="T18" fmla="*/ 271 w 390"/>
                <a:gd name="T19" fmla="*/ 184 h 461"/>
                <a:gd name="T20" fmla="*/ 263 w 390"/>
                <a:gd name="T21" fmla="*/ 125 h 461"/>
                <a:gd name="T22" fmla="*/ 263 w 390"/>
                <a:gd name="T23" fmla="*/ 116 h 461"/>
                <a:gd name="T24" fmla="*/ 237 w 390"/>
                <a:gd name="T25" fmla="*/ 76 h 461"/>
                <a:gd name="T26" fmla="*/ 267 w 390"/>
                <a:gd name="T27" fmla="*/ 49 h 461"/>
                <a:gd name="T28" fmla="*/ 223 w 390"/>
                <a:gd name="T29" fmla="*/ 17 h 461"/>
                <a:gd name="T30" fmla="*/ 155 w 390"/>
                <a:gd name="T31" fmla="*/ 21 h 461"/>
                <a:gd name="T32" fmla="*/ 141 w 390"/>
                <a:gd name="T33" fmla="*/ 46 h 461"/>
                <a:gd name="T34" fmla="*/ 154 w 390"/>
                <a:gd name="T35" fmla="*/ 66 h 461"/>
                <a:gd name="T36" fmla="*/ 184 w 390"/>
                <a:gd name="T37" fmla="*/ 55 h 461"/>
                <a:gd name="T38" fmla="*/ 139 w 390"/>
                <a:gd name="T39" fmla="*/ 73 h 461"/>
                <a:gd name="T40" fmla="*/ 120 w 390"/>
                <a:gd name="T41" fmla="*/ 69 h 461"/>
                <a:gd name="T42" fmla="*/ 163 w 390"/>
                <a:gd name="T43" fmla="*/ 71 h 461"/>
                <a:gd name="T44" fmla="*/ 164 w 390"/>
                <a:gd name="T45" fmla="*/ 81 h 461"/>
                <a:gd name="T46" fmla="*/ 149 w 390"/>
                <a:gd name="T47" fmla="*/ 96 h 461"/>
                <a:gd name="T48" fmla="*/ 164 w 390"/>
                <a:gd name="T49" fmla="*/ 121 h 461"/>
                <a:gd name="T50" fmla="*/ 84 w 390"/>
                <a:gd name="T51" fmla="*/ 175 h 461"/>
                <a:gd name="T52" fmla="*/ 32 w 390"/>
                <a:gd name="T53" fmla="*/ 159 h 461"/>
                <a:gd name="T54" fmla="*/ 26 w 390"/>
                <a:gd name="T55" fmla="*/ 169 h 461"/>
                <a:gd name="T56" fmla="*/ 32 w 390"/>
                <a:gd name="T57" fmla="*/ 181 h 461"/>
                <a:gd name="T58" fmla="*/ 1 w 390"/>
                <a:gd name="T59" fmla="*/ 193 h 461"/>
                <a:gd name="T60" fmla="*/ 37 w 390"/>
                <a:gd name="T61" fmla="*/ 198 h 461"/>
                <a:gd name="T62" fmla="*/ 22 w 390"/>
                <a:gd name="T63" fmla="*/ 209 h 461"/>
                <a:gd name="T64" fmla="*/ 32 w 390"/>
                <a:gd name="T65" fmla="*/ 218 h 461"/>
                <a:gd name="T66" fmla="*/ 65 w 390"/>
                <a:gd name="T67" fmla="*/ 218 h 461"/>
                <a:gd name="T68" fmla="*/ 73 w 390"/>
                <a:gd name="T69" fmla="*/ 220 h 461"/>
                <a:gd name="T70" fmla="*/ 103 w 390"/>
                <a:gd name="T71" fmla="*/ 195 h 461"/>
                <a:gd name="T72" fmla="*/ 135 w 390"/>
                <a:gd name="T73" fmla="*/ 190 h 461"/>
                <a:gd name="T74" fmla="*/ 178 w 390"/>
                <a:gd name="T75" fmla="*/ 206 h 461"/>
                <a:gd name="T76" fmla="*/ 262 w 390"/>
                <a:gd name="T77" fmla="*/ 244 h 461"/>
                <a:gd name="T78" fmla="*/ 293 w 390"/>
                <a:gd name="T79" fmla="*/ 311 h 461"/>
                <a:gd name="T80" fmla="*/ 292 w 390"/>
                <a:gd name="T81" fmla="*/ 327 h 461"/>
                <a:gd name="T82" fmla="*/ 323 w 390"/>
                <a:gd name="T83" fmla="*/ 333 h 461"/>
                <a:gd name="T84" fmla="*/ 331 w 390"/>
                <a:gd name="T85" fmla="*/ 396 h 461"/>
                <a:gd name="T86" fmla="*/ 292 w 390"/>
                <a:gd name="T87" fmla="*/ 403 h 461"/>
                <a:gd name="T88" fmla="*/ 311 w 390"/>
                <a:gd name="T89" fmla="*/ 411 h 461"/>
                <a:gd name="T90" fmla="*/ 303 w 390"/>
                <a:gd name="T91" fmla="*/ 420 h 461"/>
                <a:gd name="T92" fmla="*/ 299 w 390"/>
                <a:gd name="T93" fmla="*/ 450 h 461"/>
                <a:gd name="T94" fmla="*/ 318 w 390"/>
                <a:gd name="T95" fmla="*/ 438 h 461"/>
                <a:gd name="T96" fmla="*/ 323 w 390"/>
                <a:gd name="T97" fmla="*/ 443 h 461"/>
                <a:gd name="T98" fmla="*/ 343 w 390"/>
                <a:gd name="T99" fmla="*/ 455 h 461"/>
                <a:gd name="T100" fmla="*/ 350 w 390"/>
                <a:gd name="T101" fmla="*/ 429 h 461"/>
                <a:gd name="T102" fmla="*/ 371 w 390"/>
                <a:gd name="T103" fmla="*/ 436 h 461"/>
                <a:gd name="T104" fmla="*/ 372 w 390"/>
                <a:gd name="T105" fmla="*/ 395 h 461"/>
                <a:gd name="T106" fmla="*/ 380 w 390"/>
                <a:gd name="T107" fmla="*/ 378 h 461"/>
                <a:gd name="T108" fmla="*/ 378 w 390"/>
                <a:gd name="T109" fmla="*/ 349 h 461"/>
                <a:gd name="T110" fmla="*/ 362 w 390"/>
                <a:gd name="T111" fmla="*/ 321 h 461"/>
                <a:gd name="T112" fmla="*/ 335 w 390"/>
                <a:gd name="T113" fmla="*/ 292 h 461"/>
                <a:gd name="T114" fmla="*/ 335 w 390"/>
                <a:gd name="T115" fmla="*/ 265 h 461"/>
                <a:gd name="T116" fmla="*/ 341 w 390"/>
                <a:gd name="T117" fmla="*/ 238 h 461"/>
                <a:gd name="T118" fmla="*/ 390 w 390"/>
                <a:gd name="T119" fmla="*/ 20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0" h="461">
                  <a:moveTo>
                    <a:pt x="380" y="177"/>
                  </a:moveTo>
                  <a:lnTo>
                    <a:pt x="380" y="177"/>
                  </a:lnTo>
                  <a:lnTo>
                    <a:pt x="387" y="178"/>
                  </a:lnTo>
                  <a:lnTo>
                    <a:pt x="390" y="177"/>
                  </a:lnTo>
                  <a:lnTo>
                    <a:pt x="390" y="177"/>
                  </a:lnTo>
                  <a:lnTo>
                    <a:pt x="390" y="170"/>
                  </a:lnTo>
                  <a:lnTo>
                    <a:pt x="388" y="159"/>
                  </a:lnTo>
                  <a:lnTo>
                    <a:pt x="388" y="159"/>
                  </a:lnTo>
                  <a:lnTo>
                    <a:pt x="386" y="159"/>
                  </a:lnTo>
                  <a:lnTo>
                    <a:pt x="381" y="159"/>
                  </a:lnTo>
                  <a:lnTo>
                    <a:pt x="378" y="158"/>
                  </a:lnTo>
                  <a:lnTo>
                    <a:pt x="374" y="155"/>
                  </a:lnTo>
                  <a:lnTo>
                    <a:pt x="374" y="155"/>
                  </a:lnTo>
                  <a:lnTo>
                    <a:pt x="371" y="150"/>
                  </a:lnTo>
                  <a:lnTo>
                    <a:pt x="371" y="150"/>
                  </a:lnTo>
                  <a:lnTo>
                    <a:pt x="364" y="141"/>
                  </a:lnTo>
                  <a:lnTo>
                    <a:pt x="357" y="134"/>
                  </a:lnTo>
                  <a:lnTo>
                    <a:pt x="349" y="128"/>
                  </a:lnTo>
                  <a:lnTo>
                    <a:pt x="341" y="124"/>
                  </a:lnTo>
                  <a:lnTo>
                    <a:pt x="341" y="124"/>
                  </a:lnTo>
                  <a:lnTo>
                    <a:pt x="353" y="117"/>
                  </a:lnTo>
                  <a:lnTo>
                    <a:pt x="362" y="110"/>
                  </a:lnTo>
                  <a:lnTo>
                    <a:pt x="366" y="104"/>
                  </a:lnTo>
                  <a:lnTo>
                    <a:pt x="370" y="99"/>
                  </a:lnTo>
                  <a:lnTo>
                    <a:pt x="370" y="99"/>
                  </a:lnTo>
                  <a:lnTo>
                    <a:pt x="372" y="95"/>
                  </a:lnTo>
                  <a:lnTo>
                    <a:pt x="373" y="88"/>
                  </a:lnTo>
                  <a:lnTo>
                    <a:pt x="374" y="81"/>
                  </a:lnTo>
                  <a:lnTo>
                    <a:pt x="374" y="73"/>
                  </a:lnTo>
                  <a:lnTo>
                    <a:pt x="372" y="65"/>
                  </a:lnTo>
                  <a:lnTo>
                    <a:pt x="368" y="57"/>
                  </a:lnTo>
                  <a:lnTo>
                    <a:pt x="362" y="50"/>
                  </a:lnTo>
                  <a:lnTo>
                    <a:pt x="358" y="46"/>
                  </a:lnTo>
                  <a:lnTo>
                    <a:pt x="353" y="43"/>
                  </a:lnTo>
                  <a:lnTo>
                    <a:pt x="353" y="43"/>
                  </a:lnTo>
                  <a:lnTo>
                    <a:pt x="345" y="39"/>
                  </a:lnTo>
                  <a:lnTo>
                    <a:pt x="338" y="37"/>
                  </a:lnTo>
                  <a:lnTo>
                    <a:pt x="330" y="36"/>
                  </a:lnTo>
                  <a:lnTo>
                    <a:pt x="325" y="36"/>
                  </a:lnTo>
                  <a:lnTo>
                    <a:pt x="312" y="38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298" y="44"/>
                  </a:lnTo>
                  <a:lnTo>
                    <a:pt x="292" y="49"/>
                  </a:lnTo>
                  <a:lnTo>
                    <a:pt x="288" y="53"/>
                  </a:lnTo>
                  <a:lnTo>
                    <a:pt x="284" y="59"/>
                  </a:lnTo>
                  <a:lnTo>
                    <a:pt x="281" y="66"/>
                  </a:lnTo>
                  <a:lnTo>
                    <a:pt x="279" y="73"/>
                  </a:lnTo>
                  <a:lnTo>
                    <a:pt x="278" y="80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81" y="95"/>
                  </a:lnTo>
                  <a:lnTo>
                    <a:pt x="284" y="101"/>
                  </a:lnTo>
                  <a:lnTo>
                    <a:pt x="288" y="106"/>
                  </a:lnTo>
                  <a:lnTo>
                    <a:pt x="291" y="110"/>
                  </a:lnTo>
                  <a:lnTo>
                    <a:pt x="300" y="117"/>
                  </a:lnTo>
                  <a:lnTo>
                    <a:pt x="312" y="124"/>
                  </a:lnTo>
                  <a:lnTo>
                    <a:pt x="312" y="124"/>
                  </a:lnTo>
                  <a:lnTo>
                    <a:pt x="304" y="128"/>
                  </a:lnTo>
                  <a:lnTo>
                    <a:pt x="297" y="135"/>
                  </a:lnTo>
                  <a:lnTo>
                    <a:pt x="295" y="139"/>
                  </a:lnTo>
                  <a:lnTo>
                    <a:pt x="292" y="143"/>
                  </a:lnTo>
                  <a:lnTo>
                    <a:pt x="291" y="148"/>
                  </a:lnTo>
                  <a:lnTo>
                    <a:pt x="291" y="154"/>
                  </a:lnTo>
                  <a:lnTo>
                    <a:pt x="291" y="154"/>
                  </a:lnTo>
                  <a:lnTo>
                    <a:pt x="292" y="161"/>
                  </a:lnTo>
                  <a:lnTo>
                    <a:pt x="295" y="169"/>
                  </a:lnTo>
                  <a:lnTo>
                    <a:pt x="296" y="178"/>
                  </a:lnTo>
                  <a:lnTo>
                    <a:pt x="295" y="184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296" y="190"/>
                  </a:lnTo>
                  <a:lnTo>
                    <a:pt x="299" y="188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8" y="177"/>
                  </a:lnTo>
                  <a:lnTo>
                    <a:pt x="308" y="170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1" y="165"/>
                  </a:lnTo>
                  <a:lnTo>
                    <a:pt x="312" y="171"/>
                  </a:lnTo>
                  <a:lnTo>
                    <a:pt x="312" y="176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5" y="178"/>
                  </a:lnTo>
                  <a:lnTo>
                    <a:pt x="319" y="176"/>
                  </a:lnTo>
                  <a:lnTo>
                    <a:pt x="320" y="173"/>
                  </a:lnTo>
                  <a:lnTo>
                    <a:pt x="320" y="173"/>
                  </a:lnTo>
                  <a:lnTo>
                    <a:pt x="322" y="165"/>
                  </a:lnTo>
                  <a:lnTo>
                    <a:pt x="321" y="157"/>
                  </a:lnTo>
                  <a:lnTo>
                    <a:pt x="320" y="151"/>
                  </a:lnTo>
                  <a:lnTo>
                    <a:pt x="318" y="147"/>
                  </a:lnTo>
                  <a:lnTo>
                    <a:pt x="318" y="147"/>
                  </a:lnTo>
                  <a:lnTo>
                    <a:pt x="318" y="142"/>
                  </a:lnTo>
                  <a:lnTo>
                    <a:pt x="319" y="138"/>
                  </a:lnTo>
                  <a:lnTo>
                    <a:pt x="321" y="133"/>
                  </a:lnTo>
                  <a:lnTo>
                    <a:pt x="326" y="131"/>
                  </a:lnTo>
                  <a:lnTo>
                    <a:pt x="326" y="131"/>
                  </a:lnTo>
                  <a:lnTo>
                    <a:pt x="337" y="136"/>
                  </a:lnTo>
                  <a:lnTo>
                    <a:pt x="337" y="136"/>
                  </a:lnTo>
                  <a:lnTo>
                    <a:pt x="341" y="140"/>
                  </a:lnTo>
                  <a:lnTo>
                    <a:pt x="348" y="146"/>
                  </a:lnTo>
                  <a:lnTo>
                    <a:pt x="356" y="154"/>
                  </a:lnTo>
                  <a:lnTo>
                    <a:pt x="359" y="158"/>
                  </a:lnTo>
                  <a:lnTo>
                    <a:pt x="362" y="164"/>
                  </a:lnTo>
                  <a:lnTo>
                    <a:pt x="362" y="164"/>
                  </a:lnTo>
                  <a:lnTo>
                    <a:pt x="364" y="171"/>
                  </a:lnTo>
                  <a:lnTo>
                    <a:pt x="365" y="178"/>
                  </a:lnTo>
                  <a:lnTo>
                    <a:pt x="366" y="184"/>
                  </a:lnTo>
                  <a:lnTo>
                    <a:pt x="366" y="190"/>
                  </a:lnTo>
                  <a:lnTo>
                    <a:pt x="364" y="198"/>
                  </a:lnTo>
                  <a:lnTo>
                    <a:pt x="362" y="202"/>
                  </a:lnTo>
                  <a:lnTo>
                    <a:pt x="362" y="202"/>
                  </a:lnTo>
                  <a:lnTo>
                    <a:pt x="357" y="208"/>
                  </a:lnTo>
                  <a:lnTo>
                    <a:pt x="351" y="214"/>
                  </a:lnTo>
                  <a:lnTo>
                    <a:pt x="345" y="217"/>
                  </a:lnTo>
                  <a:lnTo>
                    <a:pt x="337" y="218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12" y="214"/>
                  </a:lnTo>
                  <a:lnTo>
                    <a:pt x="312" y="214"/>
                  </a:lnTo>
                  <a:lnTo>
                    <a:pt x="305" y="210"/>
                  </a:lnTo>
                  <a:lnTo>
                    <a:pt x="295" y="203"/>
                  </a:lnTo>
                  <a:lnTo>
                    <a:pt x="283" y="195"/>
                  </a:lnTo>
                  <a:lnTo>
                    <a:pt x="271" y="184"/>
                  </a:lnTo>
                  <a:lnTo>
                    <a:pt x="271" y="184"/>
                  </a:lnTo>
                  <a:lnTo>
                    <a:pt x="255" y="165"/>
                  </a:lnTo>
                  <a:lnTo>
                    <a:pt x="245" y="153"/>
                  </a:lnTo>
                  <a:lnTo>
                    <a:pt x="245" y="153"/>
                  </a:lnTo>
                  <a:lnTo>
                    <a:pt x="251" y="155"/>
                  </a:lnTo>
                  <a:lnTo>
                    <a:pt x="256" y="155"/>
                  </a:lnTo>
                  <a:lnTo>
                    <a:pt x="262" y="155"/>
                  </a:lnTo>
                  <a:lnTo>
                    <a:pt x="262" y="155"/>
                  </a:lnTo>
                  <a:lnTo>
                    <a:pt x="262" y="14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25"/>
                  </a:lnTo>
                  <a:lnTo>
                    <a:pt x="263" y="125"/>
                  </a:lnTo>
                  <a:lnTo>
                    <a:pt x="260" y="125"/>
                  </a:lnTo>
                  <a:lnTo>
                    <a:pt x="252" y="123"/>
                  </a:lnTo>
                  <a:lnTo>
                    <a:pt x="247" y="121"/>
                  </a:lnTo>
                  <a:lnTo>
                    <a:pt x="243" y="119"/>
                  </a:lnTo>
                  <a:lnTo>
                    <a:pt x="239" y="117"/>
                  </a:lnTo>
                  <a:lnTo>
                    <a:pt x="237" y="113"/>
                  </a:lnTo>
                  <a:lnTo>
                    <a:pt x="237" y="113"/>
                  </a:lnTo>
                  <a:lnTo>
                    <a:pt x="240" y="114"/>
                  </a:lnTo>
                  <a:lnTo>
                    <a:pt x="244" y="116"/>
                  </a:lnTo>
                  <a:lnTo>
                    <a:pt x="249" y="117"/>
                  </a:lnTo>
                  <a:lnTo>
                    <a:pt x="249" y="117"/>
                  </a:lnTo>
                  <a:lnTo>
                    <a:pt x="259" y="116"/>
                  </a:lnTo>
                  <a:lnTo>
                    <a:pt x="263" y="116"/>
                  </a:lnTo>
                  <a:lnTo>
                    <a:pt x="263" y="116"/>
                  </a:lnTo>
                  <a:lnTo>
                    <a:pt x="264" y="105"/>
                  </a:lnTo>
                  <a:lnTo>
                    <a:pt x="266" y="96"/>
                  </a:lnTo>
                  <a:lnTo>
                    <a:pt x="266" y="96"/>
                  </a:lnTo>
                  <a:lnTo>
                    <a:pt x="266" y="87"/>
                  </a:lnTo>
                  <a:lnTo>
                    <a:pt x="266" y="87"/>
                  </a:lnTo>
                  <a:lnTo>
                    <a:pt x="259" y="87"/>
                  </a:lnTo>
                  <a:lnTo>
                    <a:pt x="249" y="86"/>
                  </a:lnTo>
                  <a:lnTo>
                    <a:pt x="249" y="86"/>
                  </a:lnTo>
                  <a:lnTo>
                    <a:pt x="243" y="82"/>
                  </a:lnTo>
                  <a:lnTo>
                    <a:pt x="239" y="80"/>
                  </a:lnTo>
                  <a:lnTo>
                    <a:pt x="237" y="76"/>
                  </a:lnTo>
                  <a:lnTo>
                    <a:pt x="237" y="76"/>
                  </a:lnTo>
                  <a:lnTo>
                    <a:pt x="240" y="77"/>
                  </a:lnTo>
                  <a:lnTo>
                    <a:pt x="248" y="80"/>
                  </a:lnTo>
                  <a:lnTo>
                    <a:pt x="248" y="80"/>
                  </a:lnTo>
                  <a:lnTo>
                    <a:pt x="255" y="80"/>
                  </a:lnTo>
                  <a:lnTo>
                    <a:pt x="261" y="79"/>
                  </a:lnTo>
                  <a:lnTo>
                    <a:pt x="264" y="79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59"/>
                  </a:lnTo>
                  <a:lnTo>
                    <a:pt x="267" y="59"/>
                  </a:lnTo>
                  <a:lnTo>
                    <a:pt x="267" y="54"/>
                  </a:lnTo>
                  <a:lnTo>
                    <a:pt x="267" y="49"/>
                  </a:lnTo>
                  <a:lnTo>
                    <a:pt x="267" y="49"/>
                  </a:lnTo>
                  <a:lnTo>
                    <a:pt x="263" y="49"/>
                  </a:lnTo>
                  <a:lnTo>
                    <a:pt x="258" y="47"/>
                  </a:lnTo>
                  <a:lnTo>
                    <a:pt x="249" y="44"/>
                  </a:lnTo>
                  <a:lnTo>
                    <a:pt x="245" y="42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0" y="36"/>
                  </a:lnTo>
                  <a:lnTo>
                    <a:pt x="239" y="34"/>
                  </a:lnTo>
                  <a:lnTo>
                    <a:pt x="241" y="29"/>
                  </a:lnTo>
                  <a:lnTo>
                    <a:pt x="241" y="29"/>
                  </a:lnTo>
                  <a:lnTo>
                    <a:pt x="221" y="20"/>
                  </a:lnTo>
                  <a:lnTo>
                    <a:pt x="221" y="20"/>
                  </a:lnTo>
                  <a:lnTo>
                    <a:pt x="223" y="17"/>
                  </a:lnTo>
                  <a:lnTo>
                    <a:pt x="224" y="14"/>
                  </a:lnTo>
                  <a:lnTo>
                    <a:pt x="225" y="12"/>
                  </a:lnTo>
                  <a:lnTo>
                    <a:pt x="225" y="12"/>
                  </a:lnTo>
                  <a:lnTo>
                    <a:pt x="224" y="8"/>
                  </a:lnTo>
                  <a:lnTo>
                    <a:pt x="221" y="6"/>
                  </a:lnTo>
                  <a:lnTo>
                    <a:pt x="216" y="5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08" y="6"/>
                  </a:lnTo>
                  <a:lnTo>
                    <a:pt x="204" y="8"/>
                  </a:lnTo>
                  <a:lnTo>
                    <a:pt x="202" y="12"/>
                  </a:lnTo>
                  <a:lnTo>
                    <a:pt x="176" y="0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5" y="22"/>
                  </a:lnTo>
                  <a:lnTo>
                    <a:pt x="154" y="24"/>
                  </a:lnTo>
                  <a:lnTo>
                    <a:pt x="154" y="27"/>
                  </a:lnTo>
                  <a:lnTo>
                    <a:pt x="154" y="27"/>
                  </a:lnTo>
                  <a:lnTo>
                    <a:pt x="154" y="28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3" y="42"/>
                  </a:lnTo>
                  <a:lnTo>
                    <a:pt x="143" y="42"/>
                  </a:lnTo>
                  <a:lnTo>
                    <a:pt x="141" y="46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2" y="58"/>
                  </a:lnTo>
                  <a:lnTo>
                    <a:pt x="147" y="62"/>
                  </a:lnTo>
                  <a:lnTo>
                    <a:pt x="148" y="64"/>
                  </a:lnTo>
                  <a:lnTo>
                    <a:pt x="148" y="64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54" y="66"/>
                  </a:lnTo>
                  <a:lnTo>
                    <a:pt x="154" y="66"/>
                  </a:lnTo>
                  <a:lnTo>
                    <a:pt x="155" y="64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60" y="55"/>
                  </a:lnTo>
                  <a:lnTo>
                    <a:pt x="164" y="52"/>
                  </a:lnTo>
                  <a:lnTo>
                    <a:pt x="164" y="52"/>
                  </a:lnTo>
                  <a:lnTo>
                    <a:pt x="169" y="50"/>
                  </a:lnTo>
                  <a:lnTo>
                    <a:pt x="174" y="50"/>
                  </a:lnTo>
                  <a:lnTo>
                    <a:pt x="174" y="50"/>
                  </a:lnTo>
                  <a:lnTo>
                    <a:pt x="178" y="50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84" y="55"/>
                  </a:lnTo>
                  <a:lnTo>
                    <a:pt x="185" y="60"/>
                  </a:lnTo>
                  <a:lnTo>
                    <a:pt x="186" y="65"/>
                  </a:lnTo>
                  <a:lnTo>
                    <a:pt x="185" y="68"/>
                  </a:lnTo>
                  <a:lnTo>
                    <a:pt x="185" y="68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79" y="65"/>
                  </a:lnTo>
                  <a:lnTo>
                    <a:pt x="174" y="64"/>
                  </a:lnTo>
                  <a:lnTo>
                    <a:pt x="167" y="64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52" y="68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4" y="74"/>
                  </a:lnTo>
                  <a:lnTo>
                    <a:pt x="132" y="74"/>
                  </a:lnTo>
                  <a:lnTo>
                    <a:pt x="129" y="72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27" y="66"/>
                  </a:lnTo>
                  <a:lnTo>
                    <a:pt x="128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5" y="64"/>
                  </a:lnTo>
                  <a:lnTo>
                    <a:pt x="122" y="66"/>
                  </a:lnTo>
                  <a:lnTo>
                    <a:pt x="120" y="69"/>
                  </a:lnTo>
                  <a:lnTo>
                    <a:pt x="120" y="69"/>
                  </a:lnTo>
                  <a:lnTo>
                    <a:pt x="119" y="74"/>
                  </a:lnTo>
                  <a:lnTo>
                    <a:pt x="120" y="79"/>
                  </a:lnTo>
                  <a:lnTo>
                    <a:pt x="122" y="81"/>
                  </a:lnTo>
                  <a:lnTo>
                    <a:pt x="127" y="83"/>
                  </a:lnTo>
                  <a:lnTo>
                    <a:pt x="127" y="83"/>
                  </a:lnTo>
                  <a:lnTo>
                    <a:pt x="132" y="83"/>
                  </a:lnTo>
                  <a:lnTo>
                    <a:pt x="137" y="82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58" y="72"/>
                  </a:lnTo>
                  <a:lnTo>
                    <a:pt x="158" y="72"/>
                  </a:lnTo>
                  <a:lnTo>
                    <a:pt x="163" y="71"/>
                  </a:lnTo>
                  <a:lnTo>
                    <a:pt x="166" y="69"/>
                  </a:lnTo>
                  <a:lnTo>
                    <a:pt x="170" y="71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80" y="75"/>
                  </a:lnTo>
                  <a:lnTo>
                    <a:pt x="182" y="76"/>
                  </a:lnTo>
                  <a:lnTo>
                    <a:pt x="182" y="76"/>
                  </a:lnTo>
                  <a:lnTo>
                    <a:pt x="180" y="80"/>
                  </a:lnTo>
                  <a:lnTo>
                    <a:pt x="177" y="82"/>
                  </a:lnTo>
                  <a:lnTo>
                    <a:pt x="172" y="82"/>
                  </a:lnTo>
                  <a:lnTo>
                    <a:pt x="172" y="82"/>
                  </a:lnTo>
                  <a:lnTo>
                    <a:pt x="167" y="82"/>
                  </a:lnTo>
                  <a:lnTo>
                    <a:pt x="164" y="81"/>
                  </a:lnTo>
                  <a:lnTo>
                    <a:pt x="162" y="79"/>
                  </a:lnTo>
                  <a:lnTo>
                    <a:pt x="159" y="76"/>
                  </a:lnTo>
                  <a:lnTo>
                    <a:pt x="159" y="76"/>
                  </a:lnTo>
                  <a:lnTo>
                    <a:pt x="157" y="81"/>
                  </a:lnTo>
                  <a:lnTo>
                    <a:pt x="157" y="81"/>
                  </a:lnTo>
                  <a:lnTo>
                    <a:pt x="157" y="83"/>
                  </a:lnTo>
                  <a:lnTo>
                    <a:pt x="157" y="86"/>
                  </a:lnTo>
                  <a:lnTo>
                    <a:pt x="157" y="87"/>
                  </a:lnTo>
                  <a:lnTo>
                    <a:pt x="157" y="89"/>
                  </a:lnTo>
                  <a:lnTo>
                    <a:pt x="157" y="89"/>
                  </a:lnTo>
                  <a:lnTo>
                    <a:pt x="156" y="90"/>
                  </a:lnTo>
                  <a:lnTo>
                    <a:pt x="154" y="92"/>
                  </a:lnTo>
                  <a:lnTo>
                    <a:pt x="149" y="96"/>
                  </a:lnTo>
                  <a:lnTo>
                    <a:pt x="149" y="96"/>
                  </a:lnTo>
                  <a:lnTo>
                    <a:pt x="143" y="99"/>
                  </a:lnTo>
                  <a:lnTo>
                    <a:pt x="137" y="101"/>
                  </a:lnTo>
                  <a:lnTo>
                    <a:pt x="137" y="101"/>
                  </a:lnTo>
                  <a:lnTo>
                    <a:pt x="142" y="111"/>
                  </a:lnTo>
                  <a:lnTo>
                    <a:pt x="142" y="111"/>
                  </a:lnTo>
                  <a:lnTo>
                    <a:pt x="147" y="118"/>
                  </a:lnTo>
                  <a:lnTo>
                    <a:pt x="149" y="123"/>
                  </a:lnTo>
                  <a:lnTo>
                    <a:pt x="151" y="126"/>
                  </a:lnTo>
                  <a:lnTo>
                    <a:pt x="151" y="126"/>
                  </a:lnTo>
                  <a:lnTo>
                    <a:pt x="156" y="125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70" y="117"/>
                  </a:lnTo>
                  <a:lnTo>
                    <a:pt x="173" y="112"/>
                  </a:lnTo>
                  <a:lnTo>
                    <a:pt x="173" y="112"/>
                  </a:lnTo>
                  <a:lnTo>
                    <a:pt x="169" y="123"/>
                  </a:lnTo>
                  <a:lnTo>
                    <a:pt x="164" y="128"/>
                  </a:lnTo>
                  <a:lnTo>
                    <a:pt x="160" y="133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41" y="147"/>
                  </a:lnTo>
                  <a:lnTo>
                    <a:pt x="120" y="158"/>
                  </a:lnTo>
                  <a:lnTo>
                    <a:pt x="108" y="165"/>
                  </a:lnTo>
                  <a:lnTo>
                    <a:pt x="96" y="170"/>
                  </a:lnTo>
                  <a:lnTo>
                    <a:pt x="84" y="175"/>
                  </a:lnTo>
                  <a:lnTo>
                    <a:pt x="72" y="177"/>
                  </a:lnTo>
                  <a:lnTo>
                    <a:pt x="72" y="177"/>
                  </a:lnTo>
                  <a:lnTo>
                    <a:pt x="68" y="176"/>
                  </a:lnTo>
                  <a:lnTo>
                    <a:pt x="63" y="175"/>
                  </a:lnTo>
                  <a:lnTo>
                    <a:pt x="54" y="169"/>
                  </a:lnTo>
                  <a:lnTo>
                    <a:pt x="47" y="163"/>
                  </a:lnTo>
                  <a:lnTo>
                    <a:pt x="41" y="157"/>
                  </a:lnTo>
                  <a:lnTo>
                    <a:pt x="41" y="157"/>
                  </a:lnTo>
                  <a:lnTo>
                    <a:pt x="40" y="157"/>
                  </a:lnTo>
                  <a:lnTo>
                    <a:pt x="39" y="156"/>
                  </a:lnTo>
                  <a:lnTo>
                    <a:pt x="36" y="157"/>
                  </a:lnTo>
                  <a:lnTo>
                    <a:pt x="32" y="159"/>
                  </a:lnTo>
                  <a:lnTo>
                    <a:pt x="32" y="159"/>
                  </a:lnTo>
                  <a:lnTo>
                    <a:pt x="30" y="159"/>
                  </a:lnTo>
                  <a:lnTo>
                    <a:pt x="25" y="159"/>
                  </a:lnTo>
                  <a:lnTo>
                    <a:pt x="20" y="161"/>
                  </a:lnTo>
                  <a:lnTo>
                    <a:pt x="16" y="163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15" y="166"/>
                  </a:lnTo>
                  <a:lnTo>
                    <a:pt x="17" y="166"/>
                  </a:lnTo>
                  <a:lnTo>
                    <a:pt x="22" y="165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26" y="168"/>
                  </a:lnTo>
                  <a:lnTo>
                    <a:pt x="26" y="169"/>
                  </a:lnTo>
                  <a:lnTo>
                    <a:pt x="25" y="170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5" y="173"/>
                  </a:lnTo>
                  <a:lnTo>
                    <a:pt x="26" y="176"/>
                  </a:lnTo>
                  <a:lnTo>
                    <a:pt x="32" y="178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6" y="184"/>
                  </a:lnTo>
                  <a:lnTo>
                    <a:pt x="45" y="185"/>
                  </a:lnTo>
                  <a:lnTo>
                    <a:pt x="45" y="185"/>
                  </a:lnTo>
                  <a:lnTo>
                    <a:pt x="38" y="184"/>
                  </a:lnTo>
                  <a:lnTo>
                    <a:pt x="32" y="181"/>
                  </a:lnTo>
                  <a:lnTo>
                    <a:pt x="24" y="178"/>
                  </a:lnTo>
                  <a:lnTo>
                    <a:pt x="24" y="178"/>
                  </a:lnTo>
                  <a:lnTo>
                    <a:pt x="18" y="177"/>
                  </a:lnTo>
                  <a:lnTo>
                    <a:pt x="15" y="177"/>
                  </a:lnTo>
                  <a:lnTo>
                    <a:pt x="13" y="179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83"/>
                  </a:lnTo>
                  <a:lnTo>
                    <a:pt x="10" y="183"/>
                  </a:lnTo>
                  <a:lnTo>
                    <a:pt x="6" y="185"/>
                  </a:lnTo>
                  <a:lnTo>
                    <a:pt x="5" y="186"/>
                  </a:lnTo>
                  <a:lnTo>
                    <a:pt x="2" y="190"/>
                  </a:lnTo>
                  <a:lnTo>
                    <a:pt x="1" y="193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1" y="198"/>
                  </a:lnTo>
                  <a:lnTo>
                    <a:pt x="5" y="194"/>
                  </a:lnTo>
                  <a:lnTo>
                    <a:pt x="9" y="192"/>
                  </a:lnTo>
                  <a:lnTo>
                    <a:pt x="10" y="191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13" y="196"/>
                  </a:lnTo>
                  <a:lnTo>
                    <a:pt x="16" y="199"/>
                  </a:lnTo>
                  <a:lnTo>
                    <a:pt x="21" y="199"/>
                  </a:lnTo>
                  <a:lnTo>
                    <a:pt x="26" y="199"/>
                  </a:lnTo>
                  <a:lnTo>
                    <a:pt x="37" y="198"/>
                  </a:lnTo>
                  <a:lnTo>
                    <a:pt x="40" y="198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4" y="199"/>
                  </a:lnTo>
                  <a:lnTo>
                    <a:pt x="43" y="199"/>
                  </a:lnTo>
                  <a:lnTo>
                    <a:pt x="40" y="200"/>
                  </a:lnTo>
                  <a:lnTo>
                    <a:pt x="32" y="201"/>
                  </a:lnTo>
                  <a:lnTo>
                    <a:pt x="28" y="202"/>
                  </a:lnTo>
                  <a:lnTo>
                    <a:pt x="24" y="205"/>
                  </a:lnTo>
                  <a:lnTo>
                    <a:pt x="22" y="206"/>
                  </a:lnTo>
                  <a:lnTo>
                    <a:pt x="22" y="208"/>
                  </a:lnTo>
                  <a:lnTo>
                    <a:pt x="22" y="209"/>
                  </a:lnTo>
                  <a:lnTo>
                    <a:pt x="22" y="209"/>
                  </a:lnTo>
                  <a:lnTo>
                    <a:pt x="21" y="212"/>
                  </a:lnTo>
                  <a:lnTo>
                    <a:pt x="17" y="216"/>
                  </a:lnTo>
                  <a:lnTo>
                    <a:pt x="16" y="218"/>
                  </a:lnTo>
                  <a:lnTo>
                    <a:pt x="16" y="222"/>
                  </a:lnTo>
                  <a:lnTo>
                    <a:pt x="17" y="225"/>
                  </a:lnTo>
                  <a:lnTo>
                    <a:pt x="21" y="230"/>
                  </a:lnTo>
                  <a:lnTo>
                    <a:pt x="21" y="230"/>
                  </a:lnTo>
                  <a:lnTo>
                    <a:pt x="22" y="223"/>
                  </a:lnTo>
                  <a:lnTo>
                    <a:pt x="24" y="220"/>
                  </a:lnTo>
                  <a:lnTo>
                    <a:pt x="26" y="218"/>
                  </a:lnTo>
                  <a:lnTo>
                    <a:pt x="29" y="218"/>
                  </a:lnTo>
                  <a:lnTo>
                    <a:pt x="29" y="218"/>
                  </a:lnTo>
                  <a:lnTo>
                    <a:pt x="32" y="218"/>
                  </a:lnTo>
                  <a:lnTo>
                    <a:pt x="36" y="221"/>
                  </a:lnTo>
                  <a:lnTo>
                    <a:pt x="40" y="221"/>
                  </a:lnTo>
                  <a:lnTo>
                    <a:pt x="45" y="218"/>
                  </a:lnTo>
                  <a:lnTo>
                    <a:pt x="45" y="218"/>
                  </a:lnTo>
                  <a:lnTo>
                    <a:pt x="50" y="215"/>
                  </a:lnTo>
                  <a:lnTo>
                    <a:pt x="53" y="213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60" y="213"/>
                  </a:lnTo>
                  <a:lnTo>
                    <a:pt x="61" y="216"/>
                  </a:lnTo>
                  <a:lnTo>
                    <a:pt x="61" y="216"/>
                  </a:lnTo>
                  <a:lnTo>
                    <a:pt x="63" y="217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22"/>
                  </a:lnTo>
                  <a:lnTo>
                    <a:pt x="62" y="225"/>
                  </a:lnTo>
                  <a:lnTo>
                    <a:pt x="60" y="228"/>
                  </a:lnTo>
                  <a:lnTo>
                    <a:pt x="60" y="228"/>
                  </a:lnTo>
                  <a:lnTo>
                    <a:pt x="61" y="228"/>
                  </a:lnTo>
                  <a:lnTo>
                    <a:pt x="63" y="228"/>
                  </a:lnTo>
                  <a:lnTo>
                    <a:pt x="68" y="227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2" y="221"/>
                  </a:lnTo>
                  <a:lnTo>
                    <a:pt x="73" y="220"/>
                  </a:lnTo>
                  <a:lnTo>
                    <a:pt x="75" y="220"/>
                  </a:lnTo>
                  <a:lnTo>
                    <a:pt x="77" y="220"/>
                  </a:lnTo>
                  <a:lnTo>
                    <a:pt x="77" y="220"/>
                  </a:lnTo>
                  <a:lnTo>
                    <a:pt x="80" y="218"/>
                  </a:lnTo>
                  <a:lnTo>
                    <a:pt x="81" y="217"/>
                  </a:lnTo>
                  <a:lnTo>
                    <a:pt x="82" y="214"/>
                  </a:lnTo>
                  <a:lnTo>
                    <a:pt x="81" y="210"/>
                  </a:lnTo>
                  <a:lnTo>
                    <a:pt x="81" y="209"/>
                  </a:lnTo>
                  <a:lnTo>
                    <a:pt x="82" y="207"/>
                  </a:lnTo>
                  <a:lnTo>
                    <a:pt x="82" y="207"/>
                  </a:lnTo>
                  <a:lnTo>
                    <a:pt x="88" y="203"/>
                  </a:lnTo>
                  <a:lnTo>
                    <a:pt x="92" y="200"/>
                  </a:lnTo>
                  <a:lnTo>
                    <a:pt x="103" y="195"/>
                  </a:lnTo>
                  <a:lnTo>
                    <a:pt x="103" y="195"/>
                  </a:lnTo>
                  <a:lnTo>
                    <a:pt x="102" y="200"/>
                  </a:lnTo>
                  <a:lnTo>
                    <a:pt x="102" y="205"/>
                  </a:lnTo>
                  <a:lnTo>
                    <a:pt x="103" y="210"/>
                  </a:lnTo>
                  <a:lnTo>
                    <a:pt x="128" y="203"/>
                  </a:lnTo>
                  <a:lnTo>
                    <a:pt x="128" y="203"/>
                  </a:lnTo>
                  <a:lnTo>
                    <a:pt x="128" y="198"/>
                  </a:lnTo>
                  <a:lnTo>
                    <a:pt x="129" y="193"/>
                  </a:lnTo>
                  <a:lnTo>
                    <a:pt x="132" y="187"/>
                  </a:lnTo>
                  <a:lnTo>
                    <a:pt x="135" y="181"/>
                  </a:lnTo>
                  <a:lnTo>
                    <a:pt x="135" y="181"/>
                  </a:lnTo>
                  <a:lnTo>
                    <a:pt x="135" y="184"/>
                  </a:lnTo>
                  <a:lnTo>
                    <a:pt x="135" y="190"/>
                  </a:lnTo>
                  <a:lnTo>
                    <a:pt x="134" y="196"/>
                  </a:lnTo>
                  <a:lnTo>
                    <a:pt x="135" y="200"/>
                  </a:lnTo>
                  <a:lnTo>
                    <a:pt x="136" y="201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2"/>
                  </a:lnTo>
                  <a:lnTo>
                    <a:pt x="160" y="187"/>
                  </a:lnTo>
                  <a:lnTo>
                    <a:pt x="162" y="179"/>
                  </a:lnTo>
                  <a:lnTo>
                    <a:pt x="162" y="179"/>
                  </a:lnTo>
                  <a:lnTo>
                    <a:pt x="165" y="188"/>
                  </a:lnTo>
                  <a:lnTo>
                    <a:pt x="169" y="196"/>
                  </a:lnTo>
                  <a:lnTo>
                    <a:pt x="174" y="203"/>
                  </a:lnTo>
                  <a:lnTo>
                    <a:pt x="178" y="206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96" y="214"/>
                  </a:lnTo>
                  <a:lnTo>
                    <a:pt x="210" y="218"/>
                  </a:lnTo>
                  <a:lnTo>
                    <a:pt x="246" y="229"/>
                  </a:lnTo>
                  <a:lnTo>
                    <a:pt x="246" y="229"/>
                  </a:lnTo>
                  <a:lnTo>
                    <a:pt x="258" y="232"/>
                  </a:lnTo>
                  <a:lnTo>
                    <a:pt x="266" y="236"/>
                  </a:lnTo>
                  <a:lnTo>
                    <a:pt x="266" y="236"/>
                  </a:lnTo>
                  <a:lnTo>
                    <a:pt x="267" y="237"/>
                  </a:lnTo>
                  <a:lnTo>
                    <a:pt x="267" y="238"/>
                  </a:lnTo>
                  <a:lnTo>
                    <a:pt x="266" y="242"/>
                  </a:lnTo>
                  <a:lnTo>
                    <a:pt x="262" y="244"/>
                  </a:lnTo>
                  <a:lnTo>
                    <a:pt x="262" y="244"/>
                  </a:lnTo>
                  <a:lnTo>
                    <a:pt x="268" y="247"/>
                  </a:lnTo>
                  <a:lnTo>
                    <a:pt x="277" y="253"/>
                  </a:lnTo>
                  <a:lnTo>
                    <a:pt x="277" y="253"/>
                  </a:lnTo>
                  <a:lnTo>
                    <a:pt x="283" y="259"/>
                  </a:lnTo>
                  <a:lnTo>
                    <a:pt x="286" y="266"/>
                  </a:lnTo>
                  <a:lnTo>
                    <a:pt x="290" y="275"/>
                  </a:lnTo>
                  <a:lnTo>
                    <a:pt x="292" y="284"/>
                  </a:lnTo>
                  <a:lnTo>
                    <a:pt x="292" y="284"/>
                  </a:lnTo>
                  <a:lnTo>
                    <a:pt x="293" y="292"/>
                  </a:lnTo>
                  <a:lnTo>
                    <a:pt x="295" y="300"/>
                  </a:lnTo>
                  <a:lnTo>
                    <a:pt x="295" y="307"/>
                  </a:lnTo>
                  <a:lnTo>
                    <a:pt x="293" y="311"/>
                  </a:lnTo>
                  <a:lnTo>
                    <a:pt x="292" y="312"/>
                  </a:lnTo>
                  <a:lnTo>
                    <a:pt x="292" y="312"/>
                  </a:lnTo>
                  <a:lnTo>
                    <a:pt x="291" y="314"/>
                  </a:lnTo>
                  <a:lnTo>
                    <a:pt x="289" y="316"/>
                  </a:lnTo>
                  <a:lnTo>
                    <a:pt x="284" y="317"/>
                  </a:lnTo>
                  <a:lnTo>
                    <a:pt x="277" y="319"/>
                  </a:lnTo>
                  <a:lnTo>
                    <a:pt x="279" y="328"/>
                  </a:lnTo>
                  <a:lnTo>
                    <a:pt x="279" y="328"/>
                  </a:lnTo>
                  <a:lnTo>
                    <a:pt x="285" y="328"/>
                  </a:lnTo>
                  <a:lnTo>
                    <a:pt x="290" y="327"/>
                  </a:lnTo>
                  <a:lnTo>
                    <a:pt x="295" y="326"/>
                  </a:lnTo>
                  <a:lnTo>
                    <a:pt x="295" y="326"/>
                  </a:lnTo>
                  <a:lnTo>
                    <a:pt x="292" y="327"/>
                  </a:lnTo>
                  <a:lnTo>
                    <a:pt x="292" y="327"/>
                  </a:lnTo>
                  <a:lnTo>
                    <a:pt x="290" y="333"/>
                  </a:lnTo>
                  <a:lnTo>
                    <a:pt x="289" y="337"/>
                  </a:lnTo>
                  <a:lnTo>
                    <a:pt x="298" y="344"/>
                  </a:lnTo>
                  <a:lnTo>
                    <a:pt x="298" y="344"/>
                  </a:lnTo>
                  <a:lnTo>
                    <a:pt x="303" y="333"/>
                  </a:lnTo>
                  <a:lnTo>
                    <a:pt x="305" y="329"/>
                  </a:lnTo>
                  <a:lnTo>
                    <a:pt x="307" y="327"/>
                  </a:lnTo>
                  <a:lnTo>
                    <a:pt x="307" y="327"/>
                  </a:lnTo>
                  <a:lnTo>
                    <a:pt x="310" y="327"/>
                  </a:lnTo>
                  <a:lnTo>
                    <a:pt x="313" y="328"/>
                  </a:lnTo>
                  <a:lnTo>
                    <a:pt x="318" y="331"/>
                  </a:lnTo>
                  <a:lnTo>
                    <a:pt x="323" y="333"/>
                  </a:lnTo>
                  <a:lnTo>
                    <a:pt x="328" y="337"/>
                  </a:lnTo>
                  <a:lnTo>
                    <a:pt x="333" y="343"/>
                  </a:lnTo>
                  <a:lnTo>
                    <a:pt x="337" y="349"/>
                  </a:lnTo>
                  <a:lnTo>
                    <a:pt x="341" y="356"/>
                  </a:lnTo>
                  <a:lnTo>
                    <a:pt x="341" y="356"/>
                  </a:lnTo>
                  <a:lnTo>
                    <a:pt x="343" y="362"/>
                  </a:lnTo>
                  <a:lnTo>
                    <a:pt x="343" y="368"/>
                  </a:lnTo>
                  <a:lnTo>
                    <a:pt x="343" y="373"/>
                  </a:lnTo>
                  <a:lnTo>
                    <a:pt x="343" y="380"/>
                  </a:lnTo>
                  <a:lnTo>
                    <a:pt x="342" y="386"/>
                  </a:lnTo>
                  <a:lnTo>
                    <a:pt x="340" y="391"/>
                  </a:lnTo>
                  <a:lnTo>
                    <a:pt x="336" y="394"/>
                  </a:lnTo>
                  <a:lnTo>
                    <a:pt x="331" y="396"/>
                  </a:lnTo>
                  <a:lnTo>
                    <a:pt x="331" y="396"/>
                  </a:lnTo>
                  <a:lnTo>
                    <a:pt x="329" y="396"/>
                  </a:lnTo>
                  <a:lnTo>
                    <a:pt x="326" y="395"/>
                  </a:lnTo>
                  <a:lnTo>
                    <a:pt x="319" y="392"/>
                  </a:lnTo>
                  <a:lnTo>
                    <a:pt x="312" y="388"/>
                  </a:lnTo>
                  <a:lnTo>
                    <a:pt x="308" y="388"/>
                  </a:lnTo>
                  <a:lnTo>
                    <a:pt x="307" y="391"/>
                  </a:lnTo>
                  <a:lnTo>
                    <a:pt x="307" y="391"/>
                  </a:lnTo>
                  <a:lnTo>
                    <a:pt x="305" y="392"/>
                  </a:lnTo>
                  <a:lnTo>
                    <a:pt x="303" y="394"/>
                  </a:lnTo>
                  <a:lnTo>
                    <a:pt x="296" y="398"/>
                  </a:lnTo>
                  <a:lnTo>
                    <a:pt x="293" y="400"/>
                  </a:lnTo>
                  <a:lnTo>
                    <a:pt x="292" y="403"/>
                  </a:lnTo>
                  <a:lnTo>
                    <a:pt x="291" y="408"/>
                  </a:lnTo>
                  <a:lnTo>
                    <a:pt x="292" y="414"/>
                  </a:lnTo>
                  <a:lnTo>
                    <a:pt x="292" y="414"/>
                  </a:lnTo>
                  <a:lnTo>
                    <a:pt x="298" y="408"/>
                  </a:lnTo>
                  <a:lnTo>
                    <a:pt x="300" y="406"/>
                  </a:lnTo>
                  <a:lnTo>
                    <a:pt x="303" y="406"/>
                  </a:lnTo>
                  <a:lnTo>
                    <a:pt x="303" y="406"/>
                  </a:lnTo>
                  <a:lnTo>
                    <a:pt x="304" y="407"/>
                  </a:lnTo>
                  <a:lnTo>
                    <a:pt x="305" y="408"/>
                  </a:lnTo>
                  <a:lnTo>
                    <a:pt x="306" y="410"/>
                  </a:lnTo>
                  <a:lnTo>
                    <a:pt x="306" y="410"/>
                  </a:lnTo>
                  <a:lnTo>
                    <a:pt x="308" y="411"/>
                  </a:lnTo>
                  <a:lnTo>
                    <a:pt x="311" y="411"/>
                  </a:lnTo>
                  <a:lnTo>
                    <a:pt x="316" y="411"/>
                  </a:lnTo>
                  <a:lnTo>
                    <a:pt x="323" y="410"/>
                  </a:lnTo>
                  <a:lnTo>
                    <a:pt x="326" y="410"/>
                  </a:lnTo>
                  <a:lnTo>
                    <a:pt x="326" y="411"/>
                  </a:lnTo>
                  <a:lnTo>
                    <a:pt x="326" y="411"/>
                  </a:lnTo>
                  <a:lnTo>
                    <a:pt x="326" y="413"/>
                  </a:lnTo>
                  <a:lnTo>
                    <a:pt x="325" y="413"/>
                  </a:lnTo>
                  <a:lnTo>
                    <a:pt x="322" y="413"/>
                  </a:lnTo>
                  <a:lnTo>
                    <a:pt x="322" y="413"/>
                  </a:lnTo>
                  <a:lnTo>
                    <a:pt x="310" y="415"/>
                  </a:lnTo>
                  <a:lnTo>
                    <a:pt x="305" y="417"/>
                  </a:lnTo>
                  <a:lnTo>
                    <a:pt x="303" y="420"/>
                  </a:lnTo>
                  <a:lnTo>
                    <a:pt x="303" y="420"/>
                  </a:lnTo>
                  <a:lnTo>
                    <a:pt x="303" y="421"/>
                  </a:lnTo>
                  <a:lnTo>
                    <a:pt x="301" y="423"/>
                  </a:lnTo>
                  <a:lnTo>
                    <a:pt x="301" y="423"/>
                  </a:lnTo>
                  <a:lnTo>
                    <a:pt x="300" y="426"/>
                  </a:lnTo>
                  <a:lnTo>
                    <a:pt x="297" y="429"/>
                  </a:lnTo>
                  <a:lnTo>
                    <a:pt x="295" y="432"/>
                  </a:lnTo>
                  <a:lnTo>
                    <a:pt x="293" y="436"/>
                  </a:lnTo>
                  <a:lnTo>
                    <a:pt x="293" y="439"/>
                  </a:lnTo>
                  <a:lnTo>
                    <a:pt x="293" y="439"/>
                  </a:lnTo>
                  <a:lnTo>
                    <a:pt x="295" y="444"/>
                  </a:lnTo>
                  <a:lnTo>
                    <a:pt x="297" y="446"/>
                  </a:lnTo>
                  <a:lnTo>
                    <a:pt x="299" y="450"/>
                  </a:lnTo>
                  <a:lnTo>
                    <a:pt x="299" y="450"/>
                  </a:lnTo>
                  <a:lnTo>
                    <a:pt x="300" y="447"/>
                  </a:lnTo>
                  <a:lnTo>
                    <a:pt x="300" y="444"/>
                  </a:lnTo>
                  <a:lnTo>
                    <a:pt x="301" y="439"/>
                  </a:lnTo>
                  <a:lnTo>
                    <a:pt x="303" y="437"/>
                  </a:lnTo>
                  <a:lnTo>
                    <a:pt x="304" y="437"/>
                  </a:lnTo>
                  <a:lnTo>
                    <a:pt x="304" y="437"/>
                  </a:lnTo>
                  <a:lnTo>
                    <a:pt x="306" y="437"/>
                  </a:lnTo>
                  <a:lnTo>
                    <a:pt x="307" y="438"/>
                  </a:lnTo>
                  <a:lnTo>
                    <a:pt x="310" y="440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4" y="440"/>
                  </a:lnTo>
                  <a:lnTo>
                    <a:pt x="318" y="438"/>
                  </a:lnTo>
                  <a:lnTo>
                    <a:pt x="323" y="431"/>
                  </a:lnTo>
                  <a:lnTo>
                    <a:pt x="330" y="425"/>
                  </a:lnTo>
                  <a:lnTo>
                    <a:pt x="334" y="423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36" y="424"/>
                  </a:lnTo>
                  <a:lnTo>
                    <a:pt x="335" y="425"/>
                  </a:lnTo>
                  <a:lnTo>
                    <a:pt x="331" y="429"/>
                  </a:lnTo>
                  <a:lnTo>
                    <a:pt x="327" y="433"/>
                  </a:lnTo>
                  <a:lnTo>
                    <a:pt x="325" y="436"/>
                  </a:lnTo>
                  <a:lnTo>
                    <a:pt x="323" y="439"/>
                  </a:lnTo>
                  <a:lnTo>
                    <a:pt x="323" y="439"/>
                  </a:lnTo>
                  <a:lnTo>
                    <a:pt x="323" y="443"/>
                  </a:lnTo>
                  <a:lnTo>
                    <a:pt x="326" y="445"/>
                  </a:lnTo>
                  <a:lnTo>
                    <a:pt x="328" y="447"/>
                  </a:lnTo>
                  <a:lnTo>
                    <a:pt x="329" y="450"/>
                  </a:lnTo>
                  <a:lnTo>
                    <a:pt x="329" y="450"/>
                  </a:lnTo>
                  <a:lnTo>
                    <a:pt x="329" y="452"/>
                  </a:lnTo>
                  <a:lnTo>
                    <a:pt x="331" y="455"/>
                  </a:lnTo>
                  <a:lnTo>
                    <a:pt x="335" y="458"/>
                  </a:lnTo>
                  <a:lnTo>
                    <a:pt x="338" y="459"/>
                  </a:lnTo>
                  <a:lnTo>
                    <a:pt x="344" y="461"/>
                  </a:lnTo>
                  <a:lnTo>
                    <a:pt x="348" y="461"/>
                  </a:lnTo>
                  <a:lnTo>
                    <a:pt x="348" y="461"/>
                  </a:lnTo>
                  <a:lnTo>
                    <a:pt x="346" y="459"/>
                  </a:lnTo>
                  <a:lnTo>
                    <a:pt x="343" y="455"/>
                  </a:lnTo>
                  <a:lnTo>
                    <a:pt x="341" y="451"/>
                  </a:lnTo>
                  <a:lnTo>
                    <a:pt x="340" y="450"/>
                  </a:lnTo>
                  <a:lnTo>
                    <a:pt x="341" y="447"/>
                  </a:lnTo>
                  <a:lnTo>
                    <a:pt x="341" y="447"/>
                  </a:lnTo>
                  <a:lnTo>
                    <a:pt x="342" y="446"/>
                  </a:lnTo>
                  <a:lnTo>
                    <a:pt x="343" y="447"/>
                  </a:lnTo>
                  <a:lnTo>
                    <a:pt x="345" y="447"/>
                  </a:lnTo>
                  <a:lnTo>
                    <a:pt x="349" y="446"/>
                  </a:lnTo>
                  <a:lnTo>
                    <a:pt x="349" y="446"/>
                  </a:lnTo>
                  <a:lnTo>
                    <a:pt x="349" y="444"/>
                  </a:lnTo>
                  <a:lnTo>
                    <a:pt x="348" y="437"/>
                  </a:lnTo>
                  <a:lnTo>
                    <a:pt x="349" y="433"/>
                  </a:lnTo>
                  <a:lnTo>
                    <a:pt x="350" y="429"/>
                  </a:lnTo>
                  <a:lnTo>
                    <a:pt x="353" y="424"/>
                  </a:lnTo>
                  <a:lnTo>
                    <a:pt x="358" y="418"/>
                  </a:lnTo>
                  <a:lnTo>
                    <a:pt x="358" y="418"/>
                  </a:lnTo>
                  <a:lnTo>
                    <a:pt x="360" y="422"/>
                  </a:lnTo>
                  <a:lnTo>
                    <a:pt x="363" y="423"/>
                  </a:lnTo>
                  <a:lnTo>
                    <a:pt x="366" y="424"/>
                  </a:lnTo>
                  <a:lnTo>
                    <a:pt x="366" y="424"/>
                  </a:lnTo>
                  <a:lnTo>
                    <a:pt x="368" y="425"/>
                  </a:lnTo>
                  <a:lnTo>
                    <a:pt x="368" y="426"/>
                  </a:lnTo>
                  <a:lnTo>
                    <a:pt x="370" y="431"/>
                  </a:lnTo>
                  <a:lnTo>
                    <a:pt x="368" y="437"/>
                  </a:lnTo>
                  <a:lnTo>
                    <a:pt x="368" y="437"/>
                  </a:lnTo>
                  <a:lnTo>
                    <a:pt x="371" y="436"/>
                  </a:lnTo>
                  <a:lnTo>
                    <a:pt x="373" y="432"/>
                  </a:lnTo>
                  <a:lnTo>
                    <a:pt x="374" y="426"/>
                  </a:lnTo>
                  <a:lnTo>
                    <a:pt x="375" y="420"/>
                  </a:lnTo>
                  <a:lnTo>
                    <a:pt x="375" y="420"/>
                  </a:lnTo>
                  <a:lnTo>
                    <a:pt x="377" y="418"/>
                  </a:lnTo>
                  <a:lnTo>
                    <a:pt x="380" y="414"/>
                  </a:lnTo>
                  <a:lnTo>
                    <a:pt x="380" y="414"/>
                  </a:lnTo>
                  <a:lnTo>
                    <a:pt x="380" y="411"/>
                  </a:lnTo>
                  <a:lnTo>
                    <a:pt x="379" y="410"/>
                  </a:lnTo>
                  <a:lnTo>
                    <a:pt x="377" y="407"/>
                  </a:lnTo>
                  <a:lnTo>
                    <a:pt x="374" y="405"/>
                  </a:lnTo>
                  <a:lnTo>
                    <a:pt x="373" y="401"/>
                  </a:lnTo>
                  <a:lnTo>
                    <a:pt x="372" y="395"/>
                  </a:lnTo>
                  <a:lnTo>
                    <a:pt x="372" y="388"/>
                  </a:lnTo>
                  <a:lnTo>
                    <a:pt x="372" y="388"/>
                  </a:lnTo>
                  <a:lnTo>
                    <a:pt x="372" y="386"/>
                  </a:lnTo>
                  <a:lnTo>
                    <a:pt x="371" y="385"/>
                  </a:lnTo>
                  <a:lnTo>
                    <a:pt x="367" y="383"/>
                  </a:lnTo>
                  <a:lnTo>
                    <a:pt x="367" y="383"/>
                  </a:lnTo>
                  <a:lnTo>
                    <a:pt x="366" y="379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71" y="379"/>
                  </a:lnTo>
                  <a:lnTo>
                    <a:pt x="375" y="379"/>
                  </a:lnTo>
                  <a:lnTo>
                    <a:pt x="380" y="378"/>
                  </a:lnTo>
                  <a:lnTo>
                    <a:pt x="380" y="378"/>
                  </a:lnTo>
                  <a:lnTo>
                    <a:pt x="381" y="364"/>
                  </a:lnTo>
                  <a:lnTo>
                    <a:pt x="381" y="357"/>
                  </a:lnTo>
                  <a:lnTo>
                    <a:pt x="381" y="354"/>
                  </a:lnTo>
                  <a:lnTo>
                    <a:pt x="381" y="354"/>
                  </a:lnTo>
                  <a:lnTo>
                    <a:pt x="375" y="354"/>
                  </a:lnTo>
                  <a:lnTo>
                    <a:pt x="372" y="353"/>
                  </a:lnTo>
                  <a:lnTo>
                    <a:pt x="368" y="351"/>
                  </a:lnTo>
                  <a:lnTo>
                    <a:pt x="366" y="349"/>
                  </a:lnTo>
                  <a:lnTo>
                    <a:pt x="366" y="349"/>
                  </a:lnTo>
                  <a:lnTo>
                    <a:pt x="371" y="349"/>
                  </a:lnTo>
                  <a:lnTo>
                    <a:pt x="374" y="349"/>
                  </a:lnTo>
                  <a:lnTo>
                    <a:pt x="378" y="349"/>
                  </a:lnTo>
                  <a:lnTo>
                    <a:pt x="381" y="347"/>
                  </a:lnTo>
                  <a:lnTo>
                    <a:pt x="381" y="347"/>
                  </a:lnTo>
                  <a:lnTo>
                    <a:pt x="380" y="335"/>
                  </a:lnTo>
                  <a:lnTo>
                    <a:pt x="380" y="327"/>
                  </a:lnTo>
                  <a:lnTo>
                    <a:pt x="379" y="325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74" y="325"/>
                  </a:lnTo>
                  <a:lnTo>
                    <a:pt x="371" y="325"/>
                  </a:lnTo>
                  <a:lnTo>
                    <a:pt x="366" y="324"/>
                  </a:lnTo>
                  <a:lnTo>
                    <a:pt x="363" y="322"/>
                  </a:lnTo>
                  <a:lnTo>
                    <a:pt x="363" y="322"/>
                  </a:lnTo>
                  <a:lnTo>
                    <a:pt x="362" y="321"/>
                  </a:lnTo>
                  <a:lnTo>
                    <a:pt x="362" y="319"/>
                  </a:lnTo>
                  <a:lnTo>
                    <a:pt x="360" y="316"/>
                  </a:lnTo>
                  <a:lnTo>
                    <a:pt x="360" y="313"/>
                  </a:lnTo>
                  <a:lnTo>
                    <a:pt x="359" y="312"/>
                  </a:lnTo>
                  <a:lnTo>
                    <a:pt x="358" y="311"/>
                  </a:lnTo>
                  <a:lnTo>
                    <a:pt x="358" y="311"/>
                  </a:lnTo>
                  <a:lnTo>
                    <a:pt x="351" y="309"/>
                  </a:lnTo>
                  <a:lnTo>
                    <a:pt x="345" y="305"/>
                  </a:lnTo>
                  <a:lnTo>
                    <a:pt x="341" y="302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6" y="296"/>
                  </a:lnTo>
                  <a:lnTo>
                    <a:pt x="335" y="292"/>
                  </a:lnTo>
                  <a:lnTo>
                    <a:pt x="335" y="290"/>
                  </a:lnTo>
                  <a:lnTo>
                    <a:pt x="335" y="290"/>
                  </a:lnTo>
                  <a:lnTo>
                    <a:pt x="341" y="292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9" y="273"/>
                  </a:lnTo>
                  <a:lnTo>
                    <a:pt x="349" y="273"/>
                  </a:lnTo>
                  <a:lnTo>
                    <a:pt x="346" y="273"/>
                  </a:lnTo>
                  <a:lnTo>
                    <a:pt x="342" y="272"/>
                  </a:lnTo>
                  <a:lnTo>
                    <a:pt x="342" y="272"/>
                  </a:lnTo>
                  <a:lnTo>
                    <a:pt x="340" y="269"/>
                  </a:lnTo>
                  <a:lnTo>
                    <a:pt x="337" y="267"/>
                  </a:lnTo>
                  <a:lnTo>
                    <a:pt x="335" y="265"/>
                  </a:lnTo>
                  <a:lnTo>
                    <a:pt x="335" y="265"/>
                  </a:lnTo>
                  <a:lnTo>
                    <a:pt x="337" y="266"/>
                  </a:lnTo>
                  <a:lnTo>
                    <a:pt x="342" y="267"/>
                  </a:lnTo>
                  <a:lnTo>
                    <a:pt x="342" y="267"/>
                  </a:lnTo>
                  <a:lnTo>
                    <a:pt x="348" y="267"/>
                  </a:lnTo>
                  <a:lnTo>
                    <a:pt x="349" y="266"/>
                  </a:lnTo>
                  <a:lnTo>
                    <a:pt x="352" y="245"/>
                  </a:lnTo>
                  <a:lnTo>
                    <a:pt x="352" y="245"/>
                  </a:lnTo>
                  <a:lnTo>
                    <a:pt x="348" y="245"/>
                  </a:lnTo>
                  <a:lnTo>
                    <a:pt x="345" y="244"/>
                  </a:lnTo>
                  <a:lnTo>
                    <a:pt x="342" y="243"/>
                  </a:lnTo>
                  <a:lnTo>
                    <a:pt x="341" y="239"/>
                  </a:lnTo>
                  <a:lnTo>
                    <a:pt x="341" y="238"/>
                  </a:lnTo>
                  <a:lnTo>
                    <a:pt x="341" y="238"/>
                  </a:lnTo>
                  <a:lnTo>
                    <a:pt x="348" y="236"/>
                  </a:lnTo>
                  <a:lnTo>
                    <a:pt x="355" y="232"/>
                  </a:lnTo>
                  <a:lnTo>
                    <a:pt x="360" y="228"/>
                  </a:lnTo>
                  <a:lnTo>
                    <a:pt x="366" y="223"/>
                  </a:lnTo>
                  <a:lnTo>
                    <a:pt x="371" y="217"/>
                  </a:lnTo>
                  <a:lnTo>
                    <a:pt x="374" y="210"/>
                  </a:lnTo>
                  <a:lnTo>
                    <a:pt x="377" y="205"/>
                  </a:lnTo>
                  <a:lnTo>
                    <a:pt x="379" y="198"/>
                  </a:lnTo>
                  <a:lnTo>
                    <a:pt x="379" y="198"/>
                  </a:lnTo>
                  <a:lnTo>
                    <a:pt x="383" y="200"/>
                  </a:lnTo>
                  <a:lnTo>
                    <a:pt x="387" y="200"/>
                  </a:lnTo>
                  <a:lnTo>
                    <a:pt x="390" y="200"/>
                  </a:lnTo>
                  <a:lnTo>
                    <a:pt x="390" y="200"/>
                  </a:lnTo>
                  <a:lnTo>
                    <a:pt x="390" y="192"/>
                  </a:lnTo>
                  <a:lnTo>
                    <a:pt x="390" y="183"/>
                  </a:lnTo>
                  <a:lnTo>
                    <a:pt x="390" y="183"/>
                  </a:lnTo>
                  <a:lnTo>
                    <a:pt x="386" y="181"/>
                  </a:lnTo>
                  <a:lnTo>
                    <a:pt x="382" y="180"/>
                  </a:lnTo>
                  <a:lnTo>
                    <a:pt x="380" y="1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82" r:id="rId2"/>
    <p:sldLayoutId id="2147483776" r:id="rId3"/>
    <p:sldLayoutId id="2147483775" r:id="rId4"/>
    <p:sldLayoutId id="2147483774" r:id="rId5"/>
    <p:sldLayoutId id="2147483778" r:id="rId6"/>
    <p:sldLayoutId id="2147483803" r:id="rId7"/>
    <p:sldLayoutId id="2147483747" r:id="rId8"/>
    <p:sldLayoutId id="2147483780" r:id="rId9"/>
    <p:sldLayoutId id="2147483781" r:id="rId10"/>
    <p:sldLayoutId id="2147483675" r:id="rId11"/>
    <p:sldLayoutId id="214748369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851670"/>
            <a:ext cx="6408712" cy="2095528"/>
          </a:xfrm>
        </p:spPr>
        <p:txBody>
          <a:bodyPr/>
          <a:lstStyle/>
          <a:p>
            <a:r>
              <a:rPr lang="fi-FI" dirty="0" smtClean="0"/>
              <a:t>Suomen maaraportti YK:lle </a:t>
            </a:r>
            <a:r>
              <a:rPr lang="fi-FI" dirty="0" smtClean="0"/>
              <a:t>Agenda2030:sa edistymisestä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i="1" dirty="0" err="1" smtClean="0"/>
              <a:t>Voluntary</a:t>
            </a:r>
            <a:r>
              <a:rPr lang="fi-FI" i="1" dirty="0" smtClean="0"/>
              <a:t> National </a:t>
            </a:r>
            <a:r>
              <a:rPr lang="fi-FI" i="1" dirty="0" err="1" smtClean="0"/>
              <a:t>Review</a:t>
            </a:r>
            <a:endParaRPr lang="fi-FI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Marja Innanen, johtava asiantuntija, VNK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5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Toista kertaa raportoivat keskityttävät muutoksen kuvaamiseen </a:t>
            </a:r>
            <a:endParaRPr lang="fi-FI" dirty="0"/>
          </a:p>
          <a:p>
            <a:r>
              <a:rPr lang="fi-FI" dirty="0" smtClean="0"/>
              <a:t>Raportin ytimessä luku 6. </a:t>
            </a:r>
            <a:r>
              <a:rPr lang="fi-FI" b="1" dirty="0" err="1" smtClean="0"/>
              <a:t>Progress</a:t>
            </a:r>
            <a:r>
              <a:rPr lang="fi-FI" b="1" dirty="0" smtClean="0"/>
              <a:t> on </a:t>
            </a:r>
            <a:r>
              <a:rPr lang="fi-FI" b="1" dirty="0" err="1" smtClean="0"/>
              <a:t>goals</a:t>
            </a:r>
            <a:r>
              <a:rPr lang="fi-FI" b="1" dirty="0" smtClean="0"/>
              <a:t> and </a:t>
            </a:r>
            <a:r>
              <a:rPr lang="fi-FI" b="1" dirty="0" err="1" smtClean="0"/>
              <a:t>targets</a:t>
            </a:r>
            <a:r>
              <a:rPr lang="fi-FI" b="1" dirty="0" smtClean="0"/>
              <a:t>, </a:t>
            </a:r>
            <a:r>
              <a:rPr lang="fi-FI" dirty="0" smtClean="0"/>
              <a:t>jossa arvioidaan kaikkien </a:t>
            </a:r>
            <a:r>
              <a:rPr lang="fi-FI" dirty="0" err="1" smtClean="0"/>
              <a:t>SDG:den</a:t>
            </a:r>
            <a:r>
              <a:rPr lang="fi-FI" dirty="0" smtClean="0"/>
              <a:t> tilanne/toteumaa  </a:t>
            </a:r>
            <a:endParaRPr lang="fi-FI" dirty="0"/>
          </a:p>
          <a:p>
            <a:r>
              <a:rPr lang="fi-FI" dirty="0" smtClean="0"/>
              <a:t>Luku 5</a:t>
            </a:r>
            <a:r>
              <a:rPr lang="fi-FI" b="1" dirty="0" smtClean="0"/>
              <a:t>. </a:t>
            </a:r>
            <a:r>
              <a:rPr lang="fi-FI" b="1" dirty="0" err="1" smtClean="0"/>
              <a:t>Policy</a:t>
            </a:r>
            <a:r>
              <a:rPr lang="fi-FI" b="1" dirty="0" smtClean="0"/>
              <a:t> </a:t>
            </a:r>
            <a:r>
              <a:rPr lang="fi-FI" b="1" dirty="0" smtClean="0"/>
              <a:t>and </a:t>
            </a:r>
            <a:r>
              <a:rPr lang="fi-FI" b="1" dirty="0" err="1" smtClean="0"/>
              <a:t>enabling</a:t>
            </a:r>
            <a:r>
              <a:rPr lang="fi-FI" b="1" dirty="0" smtClean="0"/>
              <a:t> </a:t>
            </a:r>
            <a:r>
              <a:rPr lang="fi-FI" b="1" dirty="0" err="1" smtClean="0"/>
              <a:t>environment</a:t>
            </a:r>
            <a:r>
              <a:rPr lang="fi-FI" b="1" dirty="0" smtClean="0"/>
              <a:t> </a:t>
            </a:r>
            <a:r>
              <a:rPr lang="fi-FI" dirty="0" smtClean="0"/>
              <a:t>kuvaa laajasti osallisuutta </a:t>
            </a:r>
            <a:r>
              <a:rPr lang="fi-FI" dirty="0"/>
              <a:t>ja </a:t>
            </a:r>
            <a:r>
              <a:rPr lang="fi-FI" dirty="0" smtClean="0"/>
              <a:t>Agenda2030:n integraatiota </a:t>
            </a:r>
            <a:r>
              <a:rPr lang="fi-FI" dirty="0"/>
              <a:t>politiikkoihin </a:t>
            </a:r>
            <a:r>
              <a:rPr lang="fi-FI" dirty="0" smtClean="0"/>
              <a:t>sekä LNOB</a:t>
            </a:r>
          </a:p>
          <a:p>
            <a:r>
              <a:rPr lang="fi-FI" dirty="0" smtClean="0"/>
              <a:t>Luku 7. </a:t>
            </a:r>
            <a:r>
              <a:rPr lang="fi-FI" b="1" dirty="0" err="1" smtClean="0"/>
              <a:t>Means</a:t>
            </a:r>
            <a:r>
              <a:rPr lang="fi-FI" b="1" dirty="0" smtClean="0"/>
              <a:t> </a:t>
            </a:r>
            <a:r>
              <a:rPr lang="fi-FI" b="1" dirty="0" smtClean="0"/>
              <a:t>of </a:t>
            </a:r>
            <a:r>
              <a:rPr lang="fi-FI" b="1" dirty="0" err="1" smtClean="0"/>
              <a:t>implementation</a:t>
            </a:r>
            <a:r>
              <a:rPr lang="fi-FI" b="1" dirty="0" smtClean="0"/>
              <a:t> </a:t>
            </a:r>
            <a:r>
              <a:rPr lang="fi-FI" dirty="0" smtClean="0"/>
              <a:t>kuvaa miten taloudelliset resurssit, tutkimus-innovaatiot-teknologia sekä kapasiteetin vahvistaminen valjastettu SDG edistämiseen</a:t>
            </a:r>
          </a:p>
          <a:p>
            <a:pPr marL="0" indent="0">
              <a:buNone/>
            </a:pPr>
            <a:r>
              <a:rPr lang="fi-FI" i="1" dirty="0" smtClean="0"/>
              <a:t>-&gt; Suomi jakaa käytäntöjään, mutta olemme myös oppimassa muilta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Maaraportti peilaa edistymistä 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2785" y="1059582"/>
            <a:ext cx="8315679" cy="3393001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Ministeriöt tuottaneet </a:t>
            </a:r>
            <a:r>
              <a:rPr lang="fi-FI" dirty="0" smtClean="0"/>
              <a:t>aineistoja: </a:t>
            </a:r>
            <a:r>
              <a:rPr lang="fi-FI" dirty="0" smtClean="0"/>
              <a:t>SDG </a:t>
            </a:r>
            <a:r>
              <a:rPr lang="fi-FI" dirty="0" smtClean="0"/>
              <a:t>-tilannekuvat, </a:t>
            </a:r>
            <a:r>
              <a:rPr lang="fi-FI" dirty="0" smtClean="0"/>
              <a:t>LNOB, tietyt politiikat</a:t>
            </a:r>
          </a:p>
          <a:p>
            <a:r>
              <a:rPr lang="fi-FI" dirty="0" smtClean="0"/>
              <a:t>Sisältöä tuotettu myös useiden muiden toimijoiden </a:t>
            </a:r>
            <a:r>
              <a:rPr lang="fi-FI" dirty="0" smtClean="0"/>
              <a:t>toimesta, mm.: </a:t>
            </a:r>
            <a:endParaRPr lang="fi-FI" dirty="0" smtClean="0"/>
          </a:p>
          <a:p>
            <a:pPr lvl="1"/>
            <a:r>
              <a:rPr lang="fi-FI" dirty="0" smtClean="0"/>
              <a:t>Saamelaisten (Saamelaiskäräjät) LNOB teksti </a:t>
            </a:r>
          </a:p>
          <a:p>
            <a:pPr lvl="1"/>
            <a:r>
              <a:rPr lang="fi-FI" dirty="0" smtClean="0"/>
              <a:t>Ahvenanmaa, Lapin alue sekä VLR </a:t>
            </a:r>
            <a:r>
              <a:rPr lang="fi-FI" dirty="0" smtClean="0"/>
              <a:t>kaupungit </a:t>
            </a:r>
            <a:r>
              <a:rPr lang="fi-FI" dirty="0" smtClean="0"/>
              <a:t>HKI, Espoo ja Turku</a:t>
            </a:r>
          </a:p>
          <a:p>
            <a:pPr lvl="1"/>
            <a:r>
              <a:rPr lang="fi-FI" dirty="0" smtClean="0"/>
              <a:t>Business, mm. </a:t>
            </a:r>
            <a:r>
              <a:rPr lang="fi-FI" dirty="0" smtClean="0"/>
              <a:t>tutkimustiivistelmät sekä toimialat </a:t>
            </a:r>
            <a:r>
              <a:rPr lang="fi-FI" dirty="0" smtClean="0"/>
              <a:t>(media-metsä-meri)</a:t>
            </a:r>
          </a:p>
          <a:p>
            <a:pPr lvl="1"/>
            <a:r>
              <a:rPr lang="fi-FI" dirty="0" smtClean="0"/>
              <a:t>Järjestöjen ja työmarkkinatoimijoiden koordinoitu </a:t>
            </a:r>
            <a:r>
              <a:rPr lang="fi-FI" smtClean="0"/>
              <a:t>näkemys </a:t>
            </a:r>
            <a:r>
              <a:rPr lang="fi-FI" smtClean="0"/>
              <a:t>17:sta </a:t>
            </a:r>
            <a:r>
              <a:rPr lang="fi-FI" dirty="0" err="1" smtClean="0"/>
              <a:t>SDG:stä</a:t>
            </a:r>
            <a:endParaRPr lang="fi-FI" dirty="0" smtClean="0"/>
          </a:p>
          <a:p>
            <a:r>
              <a:rPr lang="fi-FI" dirty="0" smtClean="0"/>
              <a:t>Toimikunnat käsitelleet, lisäksi useita kohtaamisia eri toimijoiden kanssa</a:t>
            </a:r>
          </a:p>
          <a:p>
            <a:r>
              <a:rPr lang="fi-FI" dirty="0" smtClean="0"/>
              <a:t>Tilastokeskus vahvasti mukana (myös osana toimituskuntaa)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680226"/>
          </a:xfrm>
        </p:spPr>
        <p:txBody>
          <a:bodyPr/>
          <a:lstStyle/>
          <a:p>
            <a:r>
              <a:rPr lang="fi-FI" dirty="0" smtClean="0"/>
              <a:t>Raportti tehdään laajalla osallisuudella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85" y="987574"/>
            <a:ext cx="7739615" cy="3393001"/>
          </a:xfrm>
        </p:spPr>
        <p:txBody>
          <a:bodyPr>
            <a:noAutofit/>
          </a:bodyPr>
          <a:lstStyle/>
          <a:p>
            <a:r>
              <a:rPr lang="fi-FI" sz="1400" dirty="0" smtClean="0"/>
              <a:t>LNOB </a:t>
            </a:r>
            <a:r>
              <a:rPr lang="fi-FI" sz="1400" dirty="0" smtClean="0"/>
              <a:t>keskustelu </a:t>
            </a:r>
            <a:r>
              <a:rPr lang="fi-FI" sz="1400" b="1" dirty="0" smtClean="0"/>
              <a:t>5.3. </a:t>
            </a:r>
            <a:r>
              <a:rPr lang="fi-FI" sz="1400" dirty="0" smtClean="0"/>
              <a:t>Perus- ja ihmisoikeudet ja kestävä kehitys -seminaarissa</a:t>
            </a:r>
          </a:p>
          <a:p>
            <a:r>
              <a:rPr lang="fi-FI" sz="1400" dirty="0" smtClean="0"/>
              <a:t>Peer dialogi/</a:t>
            </a:r>
            <a:r>
              <a:rPr lang="fi-FI" sz="1400" dirty="0" err="1" smtClean="0"/>
              <a:t>review</a:t>
            </a:r>
            <a:r>
              <a:rPr lang="fi-FI" sz="1400" dirty="0" smtClean="0"/>
              <a:t> -päivä 26.3. Mosambikin ja Sveitsin kanssa</a:t>
            </a:r>
          </a:p>
          <a:p>
            <a:pPr lvl="1"/>
            <a:r>
              <a:rPr lang="fi-FI" sz="1400" dirty="0" smtClean="0"/>
              <a:t>Ensimmäinen luonnosversio viikolla 13 jaettavaksi toimikunnille</a:t>
            </a:r>
            <a:endParaRPr lang="fi-FI" sz="1400" dirty="0"/>
          </a:p>
          <a:p>
            <a:r>
              <a:rPr lang="fi-FI" sz="1400" dirty="0" smtClean="0"/>
              <a:t>Toimikuntien yhteinen </a:t>
            </a:r>
            <a:r>
              <a:rPr lang="fi-FI" sz="1400" b="1" dirty="0" smtClean="0"/>
              <a:t>Main </a:t>
            </a:r>
            <a:r>
              <a:rPr lang="fi-FI" sz="1400" b="1" dirty="0" err="1" smtClean="0"/>
              <a:t>message</a:t>
            </a:r>
            <a:r>
              <a:rPr lang="fi-FI" sz="1400" b="1" dirty="0" smtClean="0"/>
              <a:t> paja 14.4. klo 10-12</a:t>
            </a:r>
            <a:r>
              <a:rPr lang="fi-FI" sz="1400" dirty="0" smtClean="0"/>
              <a:t>, </a:t>
            </a:r>
            <a:r>
              <a:rPr lang="fi-FI" sz="1400" dirty="0" err="1" smtClean="0"/>
              <a:t>nh</a:t>
            </a:r>
            <a:r>
              <a:rPr lang="fi-FI" sz="1400" dirty="0" smtClean="0"/>
              <a:t> Jukola, </a:t>
            </a:r>
            <a:r>
              <a:rPr lang="fi-FI" sz="1400" dirty="0" smtClean="0"/>
              <a:t>Meritullinkatu 1.</a:t>
            </a:r>
            <a:endParaRPr lang="fi-FI" sz="1400" dirty="0" smtClean="0"/>
          </a:p>
          <a:p>
            <a:r>
              <a:rPr lang="fi-FI" sz="1400" dirty="0" smtClean="0"/>
              <a:t>Main </a:t>
            </a:r>
            <a:r>
              <a:rPr lang="fi-FI" sz="1400" dirty="0" err="1" smtClean="0"/>
              <a:t>message</a:t>
            </a:r>
            <a:r>
              <a:rPr lang="fi-FI" sz="1400" dirty="0" smtClean="0"/>
              <a:t> YK:lle 1.5. (Hallitus käsittelee huhtikuussa)</a:t>
            </a:r>
          </a:p>
          <a:p>
            <a:r>
              <a:rPr lang="fi-FI" sz="1400" dirty="0" smtClean="0"/>
              <a:t>Viron ja Suomen kestävän kehityksen </a:t>
            </a:r>
            <a:r>
              <a:rPr lang="fi-FI" sz="1400" dirty="0" err="1" smtClean="0"/>
              <a:t>tmk</a:t>
            </a:r>
            <a:r>
              <a:rPr lang="fi-FI" sz="1400" dirty="0" smtClean="0"/>
              <a:t> </a:t>
            </a:r>
            <a:r>
              <a:rPr lang="fi-FI" sz="1400" b="1" dirty="0" smtClean="0"/>
              <a:t>yhteiskokous/seminaari 19.5. klo 10-15</a:t>
            </a:r>
            <a:endParaRPr lang="fi-FI" sz="1400" dirty="0" smtClean="0"/>
          </a:p>
          <a:p>
            <a:r>
              <a:rPr lang="fi-FI" sz="1400" dirty="0" smtClean="0"/>
              <a:t>Raportti valmis toukokuun lopussa, toimitetaan YK:lle viim. 12.6.</a:t>
            </a:r>
          </a:p>
          <a:p>
            <a:r>
              <a:rPr lang="fi-FI" sz="1400" b="1" dirty="0" smtClean="0"/>
              <a:t>Kestävän kehityksen tila ja </a:t>
            </a:r>
            <a:r>
              <a:rPr lang="fi-FI" sz="1400" b="1" dirty="0" smtClean="0"/>
              <a:t>tulevaisuus -tapahtuma</a:t>
            </a:r>
            <a:r>
              <a:rPr lang="fi-FI" sz="1400" dirty="0" smtClean="0"/>
              <a:t>, </a:t>
            </a:r>
            <a:r>
              <a:rPr lang="fi-FI" sz="1400" dirty="0" smtClean="0"/>
              <a:t>kesäkuu (</a:t>
            </a:r>
            <a:r>
              <a:rPr lang="fi-FI" sz="1400" dirty="0" err="1" smtClean="0"/>
              <a:t>tbc</a:t>
            </a:r>
            <a:r>
              <a:rPr lang="fi-FI" sz="1400" dirty="0" smtClean="0"/>
              <a:t>)</a:t>
            </a:r>
          </a:p>
          <a:p>
            <a:r>
              <a:rPr lang="fi-FI" sz="1400" dirty="0" smtClean="0"/>
              <a:t>Suomi raportoi </a:t>
            </a:r>
            <a:r>
              <a:rPr lang="fi-FI" sz="1400" dirty="0" smtClean="0"/>
              <a:t>YK:ssa noin 15.7.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" y="51470"/>
            <a:ext cx="7591026" cy="648072"/>
          </a:xfrm>
        </p:spPr>
        <p:txBody>
          <a:bodyPr/>
          <a:lstStyle/>
          <a:p>
            <a:r>
              <a:rPr lang="fi-FI" dirty="0" smtClean="0"/>
              <a:t>Aikataulu: 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3.3.2020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Marja Innanen @vnk.fi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81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-FI/SV-01/2020">
  <a:themeElements>
    <a:clrScheme name="VN-Oikeusvaltio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tioneuvoston esityspohja fi-sv.potx [Vain luku]" id="{5146F536-568A-462E-8885-1D7E38AC1545}" vid="{CDC315AC-F5D9-437D-829C-9D4FDD6D92B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12EC7B026F19D41BED9DB3DAF43C903" ma:contentTypeVersion="32" ma:contentTypeDescription="Kampus asiakirja" ma:contentTypeScope="" ma:versionID="31b0018504324e7fef287ba4a3405b07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bc6504bbb320f646819e0db580ce550d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Kaikki ministeriöt</TermName>
          <TermId xmlns="http://schemas.microsoft.com/office/infopath/2007/PartnerControls">453f324a-78ac-4696-9c3d-5dd5d1608438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esityspohjat</TermName>
          <TermId xmlns="http://schemas.microsoft.com/office/infopath/2007/PartnerControls">865debd5-3b03-4887-aeb6-983ee3d25f6a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c474c9ee-86da-5111-9bbd-ffc5eb6e322e</TermId>
        </TermInfo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ab6ea33c-a75a-4840-ad48-c39269e043ae</TermId>
        </TermInfo>
        <TermInfo xmlns="http://schemas.microsoft.com/office/infopath/2007/PartnerControls">
          <TermName xmlns="http://schemas.microsoft.com/office/infopath/2007/PartnerControls">kalvopohjat</TermName>
          <TermId xmlns="http://schemas.microsoft.com/office/infopath/2007/PartnerControls">567a8a0a-b35a-4b9c-be9f-8f500a9282c2</TermId>
        </TermInfo>
        <TermInfo xmlns="http://schemas.microsoft.com/office/infopath/2007/PartnerControls">
          <TermName xmlns="http://schemas.microsoft.com/office/infopath/2007/PartnerControls">ppt-esitys</TermName>
          <TermId xmlns="http://schemas.microsoft.com/office/infopath/2007/PartnerControls">44c45ef7-1192-46c4-87df-1af2661bf53f</TermId>
        </TermInfo>
      </Terms>
    </KampusKeywordsTaxHTField0>
    <TaxCatchAll xmlns="c138b538-c2fd-4cca-8c26-6e4e32e5a042">
      <Value>575</Value>
      <Value>1593</Value>
      <Value>1592</Value>
      <Value>3013</Value>
      <Value>1</Value>
      <Value>1667</Value>
    </TaxCatchAl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B69E1A-D11C-403E-B1DD-DDAE5854F77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63FD461-1462-43D0-A7F3-8FA3CA94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3767EB-77F8-4270-8291-F32AB42846B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c138b538-c2fd-4cca-8c26-6e4e32e5a042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1D1BF095-41CF-48B0-A5B3-62E46B8B8F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Valtioneuvoston esityspohja fi-sv</Template>
  <TotalTime>1206</TotalTime>
  <Words>274</Words>
  <Application>Microsoft Office PowerPoint</Application>
  <PresentationFormat>Näytössä katseltava esitys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VN-FI/SV-01/2020</vt:lpstr>
      <vt:lpstr>Suomen maaraportti YK:lle Agenda2030:sa edistymisestä Voluntary National Review</vt:lpstr>
      <vt:lpstr>Maaraportti peilaa edistymistä </vt:lpstr>
      <vt:lpstr>Raportti tehdään laajalla osallisuudella</vt:lpstr>
      <vt:lpstr>Aikataulu: 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maaraportti Agenda2030n toteuttamisesta  Voluntary National Review</dc:title>
  <dc:creator>Innanen Marja (VNK)</dc:creator>
  <cp:lastModifiedBy>Innanen Marja (VNK)</cp:lastModifiedBy>
  <cp:revision>17</cp:revision>
  <cp:lastPrinted>2020-03-02T11:07:48Z</cp:lastPrinted>
  <dcterms:created xsi:type="dcterms:W3CDTF">2020-03-02T10:25:54Z</dcterms:created>
  <dcterms:modified xsi:type="dcterms:W3CDTF">2020-03-03T13:09:16Z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0x010100B5FAB64B6C204DD994D3FAC0C34E2BFF00912EC7B026F19D41BED9DB3DAF43C903</vt:lpwstr>
  </property>
  <property fmtid="{D5CDD505-2E9C-101B-9397-08002B2CF9AE}" pid="3" name="KampusOrganization">
    <vt:lpwstr>1;#Kaikki ministeriöt|453f324a-78ac-4696-9c3d-5dd5d1608438</vt:lpwstr>
  </property>
  <property fmtid="{D5CDD505-2E9C-101B-9397-08002B2CF9AE}" pid="4" name="KampusKeywords">
    <vt:lpwstr>1667;#esityspohjat|865debd5-3b03-4887-aeb6-983ee3d25f6a;#575;#PowerPoint|c474c9ee-86da-5111-9bbd-ffc5eb6e322e;#3013;#diaesitys|ab6ea33c-a75a-4840-ad48-c39269e043ae;#1592;#kalvopohjat|567a8a0a-b35a-4b9c-be9f-8f500a9282c2;#1593;#ppt-esitys|44c45ef7-1192-46c</vt:lpwstr>
  </property>
</Properties>
</file>